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  <p:sldMasterId id="2147483648" r:id="rId3"/>
  </p:sldMasterIdLst>
  <p:notesMasterIdLst>
    <p:notesMasterId r:id="rId30"/>
  </p:notesMasterIdLst>
  <p:handoutMasterIdLst>
    <p:handoutMasterId r:id="rId31"/>
  </p:handoutMasterIdLst>
  <p:sldIdLst>
    <p:sldId id="276" r:id="rId4"/>
    <p:sldId id="1247" r:id="rId5"/>
    <p:sldId id="1248" r:id="rId6"/>
    <p:sldId id="1249" r:id="rId7"/>
    <p:sldId id="1251" r:id="rId8"/>
    <p:sldId id="259" r:id="rId9"/>
    <p:sldId id="260" r:id="rId10"/>
    <p:sldId id="1321" r:id="rId11"/>
    <p:sldId id="1265" r:id="rId12"/>
    <p:sldId id="1291" r:id="rId13"/>
    <p:sldId id="1320" r:id="rId14"/>
    <p:sldId id="1267" r:id="rId15"/>
    <p:sldId id="1301" r:id="rId16"/>
    <p:sldId id="1315" r:id="rId17"/>
    <p:sldId id="1299" r:id="rId18"/>
    <p:sldId id="1309" r:id="rId19"/>
    <p:sldId id="1302" r:id="rId20"/>
    <p:sldId id="1316" r:id="rId21"/>
    <p:sldId id="1314" r:id="rId22"/>
    <p:sldId id="270" r:id="rId23"/>
    <p:sldId id="1261" r:id="rId24"/>
    <p:sldId id="278" r:id="rId25"/>
    <p:sldId id="271" r:id="rId26"/>
    <p:sldId id="272" r:id="rId27"/>
    <p:sldId id="1246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shi Singhal" initials="SS" lastIdx="1" clrIdx="0">
    <p:extLst>
      <p:ext uri="{19B8F6BF-5375-455C-9EA6-DF929625EA0E}">
        <p15:presenceInfo xmlns:p15="http://schemas.microsoft.com/office/powerpoint/2012/main" userId="51bff2b97e1f4c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7A1"/>
    <a:srgbClr val="E81014"/>
    <a:srgbClr val="002E6D"/>
    <a:srgbClr val="646769"/>
    <a:srgbClr val="58595B"/>
    <a:srgbClr val="4788BF"/>
    <a:srgbClr val="000000"/>
    <a:srgbClr val="E4E4E4"/>
    <a:srgbClr val="19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5226" autoAdjust="0"/>
  </p:normalViewPr>
  <p:slideViewPr>
    <p:cSldViewPr snapToGrid="0">
      <p:cViewPr varScale="1">
        <p:scale>
          <a:sx n="59" d="100"/>
          <a:sy n="59" d="100"/>
        </p:scale>
        <p:origin x="10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7598425196851"/>
          <c:y val="0.11147608219471429"/>
          <c:w val="0.58691469816272968"/>
          <c:h val="0.81161926781154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Numbers</c:v>
                </c:pt>
              </c:strCache>
            </c:strRef>
          </c:tx>
          <c:spPr>
            <a:effectLst/>
          </c:spPr>
          <c:explosion val="9"/>
          <c:dPt>
            <c:idx val="0"/>
            <c:bubble3D val="0"/>
            <c:spPr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0F-4C74-B62B-674E5879A4D2}"/>
              </c:ext>
            </c:extLst>
          </c:dPt>
          <c:dPt>
            <c:idx val="1"/>
            <c:bubble3D val="0"/>
            <c:spPr>
              <a:solidFill>
                <a:srgbClr val="6467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0F-4C74-B62B-674E5879A4D2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0F-4C74-B62B-674E5879A4D2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0F-4C74-B62B-674E5879A4D2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0F-4C74-B62B-674E5879A4D2}"/>
              </c:ext>
            </c:extLst>
          </c:dPt>
          <c:dPt>
            <c:idx val="5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0F-4C74-B62B-674E5879A4D2}"/>
              </c:ext>
            </c:extLst>
          </c:dPt>
          <c:dLbls>
            <c:dLbl>
              <c:idx val="0"/>
              <c:layout>
                <c:manualLayout>
                  <c:x val="-7.2916666666666671E-2"/>
                  <c:y val="-5.76190536682921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1867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F-4C74-B62B-674E5879A4D2}"/>
                </c:ext>
              </c:extLst>
            </c:dLbl>
            <c:dLbl>
              <c:idx val="1"/>
              <c:layout>
                <c:manualLayout>
                  <c:x val="4.583333333333333E-2"/>
                  <c:y val="3.12500000000000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1867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F-4C74-B62B-674E5879A4D2}"/>
                </c:ext>
              </c:extLst>
            </c:dLbl>
            <c:dLbl>
              <c:idx val="2"/>
              <c:layout>
                <c:manualLayout>
                  <c:x val="0.11458333333333333"/>
                  <c:y val="3.749999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1867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F-4C74-B62B-674E5879A4D2}"/>
                </c:ext>
              </c:extLst>
            </c:dLbl>
            <c:dLbl>
              <c:idx val="3"/>
              <c:layout>
                <c:manualLayout>
                  <c:x val="0.11666666666666667"/>
                  <c:y val="0.16562499999999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1867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F-4C74-B62B-674E5879A4D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1867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D0F-4C74-B62B-674E5879A4D2}"/>
                </c:ext>
              </c:extLst>
            </c:dLbl>
            <c:dLbl>
              <c:idx val="5"/>
              <c:layout>
                <c:manualLayout>
                  <c:x val="-0.21041666666666667"/>
                  <c:y val="1.874999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1867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0F-4C74-B62B-674E5879A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1867A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46</c:v>
                </c:pt>
                <c:pt idx="2">
                  <c:v>33</c:v>
                </c:pt>
                <c:pt idx="3">
                  <c:v>230</c:v>
                </c:pt>
                <c:pt idx="4">
                  <c:v>550</c:v>
                </c:pt>
                <c:pt idx="5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0F-4C74-B62B-674E5879A4D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0D1D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E8101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1-40D0-846F-B609A42AE6EF}"/>
              </c:ext>
            </c:extLst>
          </c:dPt>
          <c:dPt>
            <c:idx val="1"/>
            <c:bubble3D val="0"/>
            <c:spPr>
              <a:solidFill>
                <a:srgbClr val="E9E9E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71-40D0-846F-B609A42AE6EF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1-40D0-846F-B609A42AE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7EC6C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63666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3E-4BA4-8502-C5A7E6FD7FA1}"/>
              </c:ext>
            </c:extLst>
          </c:dPt>
          <c:dPt>
            <c:idx val="1"/>
            <c:bubble3D val="0"/>
            <c:spPr>
              <a:solidFill>
                <a:srgbClr val="E9E9E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3E-4BA4-8502-C5A7E6FD7FA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E-4BA4-8502-C5A7E6FD7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solidFill>
                  <a:srgbClr val="194176"/>
                </a:solidFill>
                <a:effectLst/>
              </a:rPr>
              <a:t>Chart Title, Calibri Bold 14pt, Title Case</a:t>
            </a:r>
            <a:endParaRPr lang="en-IN" sz="1200" dirty="0">
              <a:solidFill>
                <a:srgbClr val="194176"/>
              </a:solidFill>
              <a:effectLst/>
            </a:endParaRPr>
          </a:p>
        </c:rich>
      </c:tx>
      <c:layout>
        <c:manualLayout>
          <c:xMode val="edge"/>
          <c:yMode val="edge"/>
          <c:x val="0.15933140197228557"/>
          <c:y val="0.15677270426742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752261048207449E-2"/>
          <c:y val="0.25612779135651592"/>
          <c:w val="0.83757030763060214"/>
          <c:h val="0.361007341776839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E81014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E-4826-BE89-8AED33685C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1867A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1E-4826-BE89-8AED33685C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63666A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1E-4826-BE89-8AED33685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867008"/>
        <c:axId val="175868544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2700" cap="rnd">
              <a:solidFill>
                <a:srgbClr val="58595B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1E-4826-BE89-8AED33685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84160"/>
        <c:axId val="175882624"/>
      </c:lineChart>
      <c:dateAx>
        <c:axId val="17586700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8544"/>
        <c:crosses val="autoZero"/>
        <c:auto val="1"/>
        <c:lblOffset val="100"/>
        <c:baseTimeUnit val="days"/>
      </c:dateAx>
      <c:valAx>
        <c:axId val="175868544"/>
        <c:scaling>
          <c:orientation val="minMax"/>
          <c:max val="8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7008"/>
        <c:crosses val="autoZero"/>
        <c:crossBetween val="between"/>
        <c:majorUnit val="2"/>
      </c:valAx>
      <c:valAx>
        <c:axId val="175882624"/>
        <c:scaling>
          <c:orientation val="minMax"/>
          <c:max val="8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84160"/>
        <c:crosses val="max"/>
        <c:crossBetween val="between"/>
        <c:majorUnit val="2"/>
      </c:valAx>
      <c:dateAx>
        <c:axId val="175884160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75882624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94151497296E-2"/>
          <c:y val="0.7674671950030244"/>
          <c:w val="0.89999981169700538"/>
          <c:h val="0.10025583577133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E6D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kern="1200" spc="0" baseline="0" dirty="0">
                <a:solidFill>
                  <a:srgbClr val="194176"/>
                </a:solidFill>
                <a:effectLst/>
              </a:rPr>
              <a:t>Chart Title, Calibri Bold 14pt, Title Case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4438444898987166"/>
          <c:y val="0.11925936800672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E6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882585966241962E-2"/>
          <c:y val="0.21215775407670753"/>
          <c:w val="0.82223482806751602"/>
          <c:h val="0.42966715118073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E81014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3-49CB-BD21-53FDF468B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1867A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3-49CB-BD21-53FDF468B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63666A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E3-49CB-BD21-53FDF468B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066560"/>
        <c:axId val="176068096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2700" cap="rnd">
              <a:solidFill>
                <a:srgbClr val="58595B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E3-49CB-BD21-53FDF468B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83712"/>
        <c:axId val="176069632"/>
      </c:lineChart>
      <c:dateAx>
        <c:axId val="17606656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68096"/>
        <c:crosses val="autoZero"/>
        <c:auto val="1"/>
        <c:lblOffset val="100"/>
        <c:baseTimeUnit val="days"/>
      </c:dateAx>
      <c:valAx>
        <c:axId val="176068096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66560"/>
        <c:crosses val="autoZero"/>
        <c:crossBetween val="between"/>
        <c:majorUnit val="1"/>
      </c:valAx>
      <c:valAx>
        <c:axId val="176069632"/>
        <c:scaling>
          <c:orientation val="minMax"/>
          <c:max val="5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3712"/>
        <c:crosses val="max"/>
        <c:crossBetween val="between"/>
        <c:majorUnit val="1"/>
      </c:valAx>
      <c:dateAx>
        <c:axId val="176083712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76069632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82310572986E-2"/>
          <c:y val="0.78097989112320843"/>
          <c:w val="0.9"/>
          <c:h val="0.10312028822194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kern="1200" spc="0" baseline="0" dirty="0">
                <a:solidFill>
                  <a:srgbClr val="194176"/>
                </a:solidFill>
                <a:effectLst/>
              </a:rPr>
              <a:t>Chart Title, Calibri Bold 14pt, Title Case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613546607394471"/>
          <c:y val="3.3594150914448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214246495597588E-2"/>
          <c:y val="0.19854176255548325"/>
          <c:w val="0.82157150700880488"/>
          <c:h val="0.44303708318123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E81014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B-4BB8-BE39-9FD45172BE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1867A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8B-4BB8-BE39-9FD45172BE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626569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8B-4BB8-BE39-9FD45172B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028288"/>
        <c:axId val="176456064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2700" cap="rnd">
              <a:solidFill>
                <a:srgbClr val="58595B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8B-4BB8-BE39-9FD45172B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459136"/>
        <c:axId val="176457600"/>
      </c:lineChart>
      <c:dateAx>
        <c:axId val="17602828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56064"/>
        <c:crosses val="autoZero"/>
        <c:auto val="1"/>
        <c:lblOffset val="100"/>
        <c:baseTimeUnit val="days"/>
      </c:dateAx>
      <c:valAx>
        <c:axId val="176456064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28288"/>
        <c:crosses val="autoZero"/>
        <c:crossBetween val="between"/>
        <c:majorUnit val="2"/>
      </c:valAx>
      <c:valAx>
        <c:axId val="176457600"/>
        <c:scaling>
          <c:orientation val="minMax"/>
          <c:max val="1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59136"/>
        <c:crosses val="max"/>
        <c:crossBetween val="between"/>
        <c:majorUnit val="2"/>
      </c:valAx>
      <c:dateAx>
        <c:axId val="176459136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76457600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01687537623933E-2"/>
          <c:y val="0.80923614307405001"/>
          <c:w val="0.93059662492475204"/>
          <c:h val="0.16556824374011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kern="1200" spc="0" baseline="0" dirty="0">
                <a:solidFill>
                  <a:srgbClr val="194176"/>
                </a:solidFill>
                <a:effectLst/>
              </a:rPr>
              <a:t>Chart Title, Calibri Bold 14pt, Title Case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5371020552705483"/>
          <c:y val="7.1387570693203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368927975578389E-2"/>
          <c:y val="0.24053445119854408"/>
          <c:w val="0.82122431858681921"/>
          <c:h val="0.43135716401881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E81014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0-4563-8154-7DE5516B73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1867A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E0-4563-8154-7DE5516B73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64666A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E0-4563-8154-7DE5516B7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190976"/>
        <c:axId val="176192512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2700" cap="rnd">
              <a:solidFill>
                <a:srgbClr val="58595B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d\-mmm</c:formatCode>
                <c:ptCount val="7"/>
                <c:pt idx="0">
                  <c:v>44232</c:v>
                </c:pt>
                <c:pt idx="1">
                  <c:v>44233</c:v>
                </c:pt>
                <c:pt idx="2">
                  <c:v>44234</c:v>
                </c:pt>
                <c:pt idx="3">
                  <c:v>44235</c:v>
                </c:pt>
                <c:pt idx="4">
                  <c:v>44236</c:v>
                </c:pt>
                <c:pt idx="5">
                  <c:v>44237</c:v>
                </c:pt>
                <c:pt idx="6">
                  <c:v>44238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9</c:v>
                </c:pt>
                <c:pt idx="5">
                  <c:v>17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E0-4563-8154-7DE5516B7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16320"/>
        <c:axId val="176214784"/>
      </c:lineChart>
      <c:dateAx>
        <c:axId val="176190976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92512"/>
        <c:crosses val="autoZero"/>
        <c:auto val="1"/>
        <c:lblOffset val="100"/>
        <c:baseTimeUnit val="days"/>
      </c:dateAx>
      <c:valAx>
        <c:axId val="176192512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90976"/>
        <c:crosses val="autoZero"/>
        <c:crossBetween val="between"/>
        <c:majorUnit val="10"/>
      </c:valAx>
      <c:valAx>
        <c:axId val="176214784"/>
        <c:scaling>
          <c:orientation val="minMax"/>
          <c:max val="40"/>
          <c:min val="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16320"/>
        <c:crosses val="max"/>
        <c:crossBetween val="between"/>
        <c:majorUnit val="10"/>
      </c:valAx>
      <c:dateAx>
        <c:axId val="176216320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76214784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923614307405001"/>
          <c:w val="1"/>
          <c:h val="0.16556824374011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85600000000001E-2"/>
          <c:y val="8.2493899999999995E-2"/>
          <c:w val="0.94971099999999997"/>
          <c:h val="0.785673999999999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25400" cap="flat">
              <a:solidFill>
                <a:srgbClr val="1867A1"/>
              </a:solidFill>
              <a:prstDash val="solid"/>
              <a:miter lim="400000"/>
            </a:ln>
            <a:effectLst/>
          </c:spPr>
          <c:marker>
            <c:symbol val="circle"/>
            <c:size val="10"/>
            <c:spPr>
              <a:solidFill>
                <a:srgbClr val="FFFFFF"/>
              </a:solidFill>
              <a:ln w="25400" cap="flat">
                <a:solidFill>
                  <a:srgbClr val="009FE3"/>
                </a:solidFill>
                <a:prstDash val="solid"/>
                <a:miter lim="400000"/>
              </a:ln>
              <a:effectLst/>
            </c:spPr>
          </c:marker>
          <c:dPt>
            <c:idx val="0"/>
            <c:marker>
              <c:spPr>
                <a:solidFill>
                  <a:srgbClr val="FFFFFF"/>
                </a:solidFill>
                <a:ln w="25400" cap="flat">
                  <a:solidFill>
                    <a:srgbClr val="1867A1"/>
                  </a:solidFill>
                  <a:prstDash val="solid"/>
                  <a:miter lim="400000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DCC-40F5-A1FB-A6EF3B7B7179}"/>
              </c:ext>
            </c:extLst>
          </c:dPt>
          <c:dPt>
            <c:idx val="1"/>
            <c:marker>
              <c:spPr>
                <a:solidFill>
                  <a:srgbClr val="FFFFFF"/>
                </a:solidFill>
                <a:ln w="25400" cap="flat">
                  <a:solidFill>
                    <a:srgbClr val="1867A1"/>
                  </a:solidFill>
                  <a:prstDash val="solid"/>
                  <a:miter lim="400000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DCC-40F5-A1FB-A6EF3B7B7179}"/>
              </c:ext>
            </c:extLst>
          </c:dPt>
          <c:dPt>
            <c:idx val="2"/>
            <c:marker>
              <c:spPr>
                <a:solidFill>
                  <a:srgbClr val="FFFFFF"/>
                </a:solidFill>
                <a:ln w="25400" cap="flat">
                  <a:solidFill>
                    <a:srgbClr val="1867A1"/>
                  </a:solidFill>
                  <a:prstDash val="solid"/>
                  <a:miter lim="400000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DCC-40F5-A1FB-A6EF3B7B7179}"/>
              </c:ext>
            </c:extLst>
          </c:dPt>
          <c:dPt>
            <c:idx val="3"/>
            <c:marker>
              <c:spPr>
                <a:solidFill>
                  <a:srgbClr val="FFFFFF"/>
                </a:solidFill>
                <a:ln w="25400" cap="flat">
                  <a:solidFill>
                    <a:srgbClr val="1867A1"/>
                  </a:solidFill>
                  <a:prstDash val="solid"/>
                  <a:miter lim="400000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DCC-40F5-A1FB-A6EF3B7B7179}"/>
              </c:ext>
            </c:extLst>
          </c:dPt>
          <c:cat>
            <c:strRef>
              <c:f>Sheet1!$B$1:$E$1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32-47DA-889B-0A0C2A97217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 w="25400" cap="flat">
              <a:solidFill>
                <a:srgbClr val="E81014"/>
              </a:solidFill>
              <a:prstDash val="solid"/>
              <a:miter lim="400000"/>
            </a:ln>
            <a:effectLst/>
          </c:spPr>
          <c:marker>
            <c:symbol val="circle"/>
            <c:size val="10"/>
            <c:spPr>
              <a:solidFill>
                <a:srgbClr val="FFFFFF"/>
              </a:solidFill>
              <a:ln w="28575" cap="flat">
                <a:solidFill>
                  <a:srgbClr val="E81014"/>
                </a:solidFill>
                <a:prstDash val="solid"/>
                <a:miter lim="400000"/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7D32-47DA-889B-0A0C2A97217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7D32-47DA-889B-0A0C2A97217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7D32-47DA-889B-0A0C2A972174}"/>
              </c:ext>
            </c:extLst>
          </c:dPt>
          <c:cat>
            <c:strRef>
              <c:f>Sheet1!$B$1:$E$1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32-47DA-889B-0A0C2A972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 cap="flat">
            <a:solidFill>
              <a:srgbClr val="767A83"/>
            </a:solidFill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1D1D6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254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09473455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40570432567465525"/>
          <c:y val="7.7402541363125795E-3"/>
          <c:w val="0.22389993538789688"/>
          <c:h val="9.3203934974551608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852"/>
          <c:y val="0.170852"/>
          <c:w val="0.65829700000000002"/>
          <c:h val="0.6457969999999999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13A7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1867A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AF-4A2C-A8DE-A0474A9653A7}"/>
              </c:ext>
            </c:extLst>
          </c:dPt>
          <c:dPt>
            <c:idx val="1"/>
            <c:bubble3D val="0"/>
            <c:spPr>
              <a:solidFill>
                <a:srgbClr val="63666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AF-4A2C-A8DE-A0474A9653A7}"/>
              </c:ext>
            </c:extLst>
          </c:dPt>
          <c:dPt>
            <c:idx val="2"/>
            <c:bubble3D val="0"/>
            <c:spPr>
              <a:solidFill>
                <a:srgbClr val="E8101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AF-4A2C-A8DE-A0474A9653A7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DAF-4A2C-A8DE-A0474A9653A7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DAF-4A2C-A8DE-A0474A9653A7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DAF-4A2C-A8DE-A0474A9653A7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91</c:v>
                </c:pt>
                <c:pt idx="1">
                  <c:v>76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AF-4A2C-A8DE-A0474A965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86800000000001"/>
          <c:y val="0.15686800000000001"/>
          <c:w val="0.68626399999999999"/>
          <c:h val="0.67376400000000003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13A7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plosion val="1"/>
            <c:spPr>
              <a:solidFill>
                <a:srgbClr val="1867A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23-450D-A24F-CD336FD37D5C}"/>
              </c:ext>
            </c:extLst>
          </c:dPt>
          <c:dPt>
            <c:idx val="1"/>
            <c:bubble3D val="0"/>
            <c:spPr>
              <a:solidFill>
                <a:srgbClr val="63666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23-450D-A24F-CD336FD37D5C}"/>
              </c:ext>
            </c:extLst>
          </c:dPt>
          <c:dPt>
            <c:idx val="2"/>
            <c:bubble3D val="0"/>
            <c:spPr>
              <a:solidFill>
                <a:srgbClr val="E8101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23-450D-A24F-CD336FD37D5C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58595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823-450D-A24F-CD336FD37D5C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58595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823-450D-A24F-CD336FD37D5C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58595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823-450D-A24F-CD336FD37D5C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rgbClr val="58595B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</c:v>
                </c:pt>
                <c:pt idx="1">
                  <c:v>76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23-450D-A24F-CD336FD3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13A7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E8101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5F-42FC-9453-1B5039535D01}"/>
              </c:ext>
            </c:extLst>
          </c:dPt>
          <c:dPt>
            <c:idx val="1"/>
            <c:bubble3D val="0"/>
            <c:spPr>
              <a:solidFill>
                <a:srgbClr val="E9E9E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5F-42FC-9453-1B5039535D0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5F-42FC-9453-1B5039535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69503A-7C43-135B-3828-011A0D933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199F2-BFA6-690F-06C1-75790A3FA4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540E0-CA47-4311-9A76-9AD6A0438EC6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DDB8F-6F87-6F10-4262-44E4D09D96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9EEFD-74EE-FF59-AC07-CB8D8F3B9B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9292C-A6EE-4B83-B427-91C96DF051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94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51A66-AA90-4ED0-B851-BC6CD731A42B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0FCC1-F7A9-4A16-8B95-3DB21D2B9E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7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E656140-E720-4F8F-8F2F-2C2821C794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512" y="3661763"/>
            <a:ext cx="10894188" cy="698012"/>
          </a:xfrm>
          <a:noFill/>
        </p:spPr>
        <p:txBody>
          <a:bodyPr wrap="square" rtlCol="0">
            <a:spAutoFit/>
          </a:bodyPr>
          <a:lstStyle>
            <a:lvl1pPr>
              <a:defRPr kumimoji="0" lang="en-IN" sz="4800" b="1" i="0" u="none" strike="noStrike" cap="none" spc="0" normalizeH="0" baseline="0">
                <a:ln>
                  <a:noFill/>
                </a:ln>
                <a:solidFill>
                  <a:srgbClr val="1867A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 dirty="0"/>
              <a:t>PRESENTATION TITLE, CALIBRI BOLD 48PT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3F3480C4-5880-A840-8997-662AE72BC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24346" y="920520"/>
            <a:ext cx="3777624" cy="2570190"/>
          </a:xfrm>
          <a:prstGeom prst="parallelogram">
            <a:avLst>
              <a:gd name="adj" fmla="val 34263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F2933FC4-40CA-404F-A0E4-B788B1800A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0392" y="931448"/>
            <a:ext cx="3777624" cy="2570190"/>
          </a:xfrm>
          <a:prstGeom prst="parallelogram">
            <a:avLst>
              <a:gd name="adj" fmla="val 34263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F9EC9BB7-1472-2545-A4D4-DEC57435E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6438" y="931448"/>
            <a:ext cx="3777624" cy="2570190"/>
          </a:xfrm>
          <a:prstGeom prst="parallelogram">
            <a:avLst>
              <a:gd name="adj" fmla="val 34263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8857BE-3D89-4FB7-A937-BA5B0A117810}"/>
              </a:ext>
            </a:extLst>
          </p:cNvPr>
          <p:cNvGrpSpPr/>
          <p:nvPr userDrawn="1"/>
        </p:nvGrpSpPr>
        <p:grpSpPr>
          <a:xfrm>
            <a:off x="126557" y="6437632"/>
            <a:ext cx="155028" cy="122306"/>
            <a:chOff x="11699706" y="6453949"/>
            <a:chExt cx="155028" cy="12230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4B8BED-01A0-4EDA-8240-497A30FB82C1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28ED5EA-3D96-4108-AABA-AB32504556C2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83889-5C7F-C440-95E9-263323A81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516" y="931448"/>
            <a:ext cx="3777624" cy="2570190"/>
          </a:xfrm>
          <a:prstGeom prst="parallelogram">
            <a:avLst>
              <a:gd name="adj" fmla="val 34263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0A081F2-C371-415E-B56A-43C5F4F201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541" y="4400058"/>
            <a:ext cx="9144000" cy="4801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0" lang="en-IN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Sub Title Here, Calibri Bold 28PT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1291B84-4AAB-4AA7-857F-3BA1899FBC3A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527046" y="5423975"/>
            <a:ext cx="7016754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0" lang="en-US" sz="2000" b="1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Presenter/Department Name, Calibri Bold 20PT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EC19B92-95E9-4C3D-9251-7A203C82D44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27046" y="5802832"/>
            <a:ext cx="4854579" cy="3416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DD-MM-YYYY, Calibri Regular 18PT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9A8259-2356-48CA-8F5D-F3CF1F37C13B}"/>
              </a:ext>
            </a:extLst>
          </p:cNvPr>
          <p:cNvCxnSpPr>
            <a:cxnSpLocks/>
          </p:cNvCxnSpPr>
          <p:nvPr/>
        </p:nvCxnSpPr>
        <p:spPr>
          <a:xfrm flipH="1">
            <a:off x="418825" y="4330874"/>
            <a:ext cx="5631562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1867A1">
                    <a:alpha val="0"/>
                  </a:srgbClr>
                </a:gs>
                <a:gs pos="98315">
                  <a:srgbClr val="1867A1"/>
                </a:gs>
                <a:gs pos="54000">
                  <a:srgbClr val="1867A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559AA9-69D0-42CD-A99F-824F1AD421B3}"/>
              </a:ext>
            </a:extLst>
          </p:cNvPr>
          <p:cNvGrpSpPr/>
          <p:nvPr/>
        </p:nvGrpSpPr>
        <p:grpSpPr>
          <a:xfrm>
            <a:off x="341310" y="4263058"/>
            <a:ext cx="155028" cy="122306"/>
            <a:chOff x="11699706" y="6453949"/>
            <a:chExt cx="155028" cy="12230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92573C1-C8E6-4E5E-8D08-A0D6040CFB09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91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B224841-71B6-4594-8CD6-E9114D14555F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95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v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A5BEFA-1FF3-44CA-AFCD-7FC8A113EC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9875" y="1350606"/>
            <a:ext cx="11079607" cy="500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176463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(Use this layout when creating a slide with heavy copy. Font is Calibri Bold 16 pt)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orci. 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orci.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78CD6-832E-49DC-84BA-59A350710F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728533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190E75-43B9-DE0E-1EED-A2F0DDA50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18547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309AA8-6C90-6715-D845-E6351903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41591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Normal Text with Heading, Calibri Bold 28 pt</a:t>
            </a:r>
          </a:p>
        </p:txBody>
      </p:sp>
    </p:spTree>
    <p:extLst>
      <p:ext uri="{BB962C8B-B14F-4D97-AF65-F5344CB8AC3E}">
        <p14:creationId xmlns:p14="http://schemas.microsoft.com/office/powerpoint/2010/main" val="49869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373828-7F4D-4592-A782-6F1B9E5AFCAF}"/>
              </a:ext>
            </a:extLst>
          </p:cNvPr>
          <p:cNvSpPr/>
          <p:nvPr userDrawn="1"/>
        </p:nvSpPr>
        <p:spPr>
          <a:xfrm rot="16200000">
            <a:off x="6592782" y="1179616"/>
            <a:ext cx="4391240" cy="5384801"/>
          </a:xfrm>
          <a:prstGeom prst="roundRect">
            <a:avLst>
              <a:gd name="adj" fmla="val 5221"/>
            </a:avLst>
          </a:prstGeom>
          <a:solidFill>
            <a:srgbClr val="ED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6C76D8-D00D-4A5C-9899-A333B0C9E505}"/>
              </a:ext>
            </a:extLst>
          </p:cNvPr>
          <p:cNvSpPr/>
          <p:nvPr userDrawn="1"/>
        </p:nvSpPr>
        <p:spPr>
          <a:xfrm rot="16200000">
            <a:off x="858731" y="1179616"/>
            <a:ext cx="4391242" cy="5384802"/>
          </a:xfrm>
          <a:prstGeom prst="roundRect">
            <a:avLst>
              <a:gd name="adj" fmla="val 5221"/>
            </a:avLst>
          </a:prstGeom>
          <a:solidFill>
            <a:srgbClr val="ED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41592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Comparison Layout, Calibri Bold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A5BEFA-1FF3-44CA-AFCD-7FC8A113EC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3770" y="2499946"/>
            <a:ext cx="4972326" cy="3423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085850" indent="-1714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(Use this layout for comparing info. Font is Calibri Regular 16 pt)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Increase list 2 levels for next indent level if needed</a:t>
            </a:r>
          </a:p>
          <a:p>
            <a:pPr lvl="2"/>
            <a:r>
              <a:rPr lang="en-US" dirty="0"/>
              <a:t>Increase list 3 levels for next indent level if needed</a:t>
            </a:r>
          </a:p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539CCD-BAED-48DA-9D36-072150E594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950" y="1868303"/>
            <a:ext cx="5384803" cy="439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Title, Calibri Bold 20 pt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129DD0-2993-4551-B091-E3D8A6D3DC1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096000" y="1868303"/>
            <a:ext cx="5384803" cy="439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Title, Calibri Bold 20 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4ABD0E5-E0E6-45DA-9524-A40BB53BA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950" y="722873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Subtitle, Calibri Bold 18 pt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8BA1C5-68EE-4E64-09C3-D5E1B3F35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3842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99F0D2-40BB-FCB0-9819-AC6D687CE07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82360" y="2490007"/>
            <a:ext cx="4972326" cy="3433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085850" indent="-1714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(Use this layout for comparing info. Font is Calibri Regular 16 pt)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Increase list 2 levels for next indent level if needed</a:t>
            </a:r>
          </a:p>
          <a:p>
            <a:pPr lvl="2"/>
            <a:r>
              <a:rPr lang="en-US" dirty="0"/>
              <a:t>Increase list 3 levels for next indent level if needed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4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ox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-8103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3 Box Layout, Calibri Bold 28 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4ABD0E5-E0E6-45DA-9524-A40BB53BA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838" y="683417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Subtitle, Calibri Bold 18 pt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8BA1C5-68EE-4E64-09C3-D5E1B3F35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Graphic 18">
            <a:extLst>
              <a:ext uri="{FF2B5EF4-FFF2-40B4-BE49-F238E27FC236}">
                <a16:creationId xmlns:a16="http://schemas.microsoft.com/office/drawing/2014/main" id="{E446680F-C57B-ABFC-826C-1F86DA89D961}"/>
              </a:ext>
            </a:extLst>
          </p:cNvPr>
          <p:cNvSpPr/>
          <p:nvPr userDrawn="1"/>
        </p:nvSpPr>
        <p:spPr>
          <a:xfrm>
            <a:off x="766908" y="1686073"/>
            <a:ext cx="3200400" cy="1054239"/>
          </a:xfrm>
          <a:prstGeom prst="roundRect">
            <a:avLst/>
          </a:prstGeom>
          <a:solidFill>
            <a:srgbClr val="F4F2F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9E2380-F17D-F4C2-1825-0E64B3856283}"/>
              </a:ext>
            </a:extLst>
          </p:cNvPr>
          <p:cNvSpPr/>
          <p:nvPr userDrawn="1"/>
        </p:nvSpPr>
        <p:spPr>
          <a:xfrm>
            <a:off x="766908" y="2928877"/>
            <a:ext cx="3200400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C5740E-2282-19F0-5877-BE22BD7DE5BF}"/>
              </a:ext>
            </a:extLst>
          </p:cNvPr>
          <p:cNvSpPr/>
          <p:nvPr userDrawn="1"/>
        </p:nvSpPr>
        <p:spPr>
          <a:xfrm>
            <a:off x="4498254" y="2928877"/>
            <a:ext cx="3200400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60304E-8583-ADAA-1A8A-57EDCD33EA9F}"/>
              </a:ext>
            </a:extLst>
          </p:cNvPr>
          <p:cNvSpPr/>
          <p:nvPr userDrawn="1"/>
        </p:nvSpPr>
        <p:spPr>
          <a:xfrm>
            <a:off x="8229600" y="2928877"/>
            <a:ext cx="3200400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raphic 18">
            <a:extLst>
              <a:ext uri="{FF2B5EF4-FFF2-40B4-BE49-F238E27FC236}">
                <a16:creationId xmlns:a16="http://schemas.microsoft.com/office/drawing/2014/main" id="{F07AA1F8-29F9-82DC-D4DA-9F2F2354C42D}"/>
              </a:ext>
            </a:extLst>
          </p:cNvPr>
          <p:cNvSpPr/>
          <p:nvPr userDrawn="1"/>
        </p:nvSpPr>
        <p:spPr>
          <a:xfrm>
            <a:off x="4498253" y="1686073"/>
            <a:ext cx="3200400" cy="1054239"/>
          </a:xfrm>
          <a:prstGeom prst="roundRect">
            <a:avLst/>
          </a:prstGeom>
          <a:solidFill>
            <a:srgbClr val="F4F2F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aphic 18">
            <a:extLst>
              <a:ext uri="{FF2B5EF4-FFF2-40B4-BE49-F238E27FC236}">
                <a16:creationId xmlns:a16="http://schemas.microsoft.com/office/drawing/2014/main" id="{52C697F8-ACD8-E949-9982-346440D79795}"/>
              </a:ext>
            </a:extLst>
          </p:cNvPr>
          <p:cNvSpPr/>
          <p:nvPr userDrawn="1"/>
        </p:nvSpPr>
        <p:spPr>
          <a:xfrm>
            <a:off x="8232051" y="1686073"/>
            <a:ext cx="3200400" cy="1054239"/>
          </a:xfrm>
          <a:prstGeom prst="roundRect">
            <a:avLst/>
          </a:prstGeom>
          <a:solidFill>
            <a:srgbClr val="F4F2F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EC69D68-6295-C35B-BC33-99428BED22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76242" y="1772313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C231659-0983-8507-F927-CCA0A68161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98942" y="1772313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8B5A92F-EF6D-4DE2-E386-03FB8753EA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81942" y="1772313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C83F4A5-061D-6AED-D739-E2FA1B5277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5845" y="3030940"/>
            <a:ext cx="3020477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3 text boxes. Font is Calibri Regular 16 pt, no bullets or hanging indent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F61FB-D93E-FF52-44A3-14C9B0BEACF7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4585761" y="3013490"/>
            <a:ext cx="3020477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3 text boxes. Font is Calibri Regular 16 pt, no bullets or hanging indent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95D4CB-B3A4-C316-DFF5-62758021A84E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333323" y="3013491"/>
            <a:ext cx="3020477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3 text boxes. Font is Calibri Regular 16 pt, no bullets or hanging indent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A889F6A-1341-309F-BE4C-23C40C482A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9549" y="2160405"/>
            <a:ext cx="3200400" cy="43973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1B69C36-A918-360A-344B-609CE56FD5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98253" y="2160405"/>
            <a:ext cx="3200400" cy="43973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8DD93CB-2DEB-3835-91C5-6DE813B6F9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24692" y="2160405"/>
            <a:ext cx="3200400" cy="43973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605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A6B1582-CCB7-48A5-A8BC-1541BB2FF878}"/>
              </a:ext>
            </a:extLst>
          </p:cNvPr>
          <p:cNvSpPr/>
          <p:nvPr userDrawn="1"/>
        </p:nvSpPr>
        <p:spPr>
          <a:xfrm>
            <a:off x="350483" y="2977967"/>
            <a:ext cx="2573139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AE0332-627F-4081-A199-8EED2626E1ED}"/>
              </a:ext>
            </a:extLst>
          </p:cNvPr>
          <p:cNvSpPr/>
          <p:nvPr userDrawn="1"/>
        </p:nvSpPr>
        <p:spPr>
          <a:xfrm>
            <a:off x="3278369" y="2977967"/>
            <a:ext cx="2573139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3712659-F57C-4A7A-9D43-18CB1F621412}"/>
              </a:ext>
            </a:extLst>
          </p:cNvPr>
          <p:cNvSpPr/>
          <p:nvPr userDrawn="1"/>
        </p:nvSpPr>
        <p:spPr>
          <a:xfrm>
            <a:off x="6206255" y="2977967"/>
            <a:ext cx="2573139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54492A6-F908-4188-B453-33292D227236}"/>
              </a:ext>
            </a:extLst>
          </p:cNvPr>
          <p:cNvSpPr/>
          <p:nvPr userDrawn="1"/>
        </p:nvSpPr>
        <p:spPr>
          <a:xfrm>
            <a:off x="9134140" y="2977967"/>
            <a:ext cx="2573139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aphic 18">
            <a:extLst>
              <a:ext uri="{FF2B5EF4-FFF2-40B4-BE49-F238E27FC236}">
                <a16:creationId xmlns:a16="http://schemas.microsoft.com/office/drawing/2014/main" id="{87F913F5-5661-496A-91A3-A4089A166F3B}"/>
              </a:ext>
            </a:extLst>
          </p:cNvPr>
          <p:cNvSpPr/>
          <p:nvPr userDrawn="1"/>
        </p:nvSpPr>
        <p:spPr>
          <a:xfrm>
            <a:off x="350483" y="1676548"/>
            <a:ext cx="2573139" cy="1054239"/>
          </a:xfrm>
          <a:prstGeom prst="roundRect">
            <a:avLst>
              <a:gd name="adj" fmla="val 16546"/>
            </a:avLst>
          </a:prstGeom>
          <a:solidFill>
            <a:srgbClr val="F4F2F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75" y="43482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4 Box Layout, Calibri Bold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1" name="Graphic 18">
            <a:extLst>
              <a:ext uri="{FF2B5EF4-FFF2-40B4-BE49-F238E27FC236}">
                <a16:creationId xmlns:a16="http://schemas.microsoft.com/office/drawing/2014/main" id="{3AC7AE67-AF57-440B-BF15-4ACFB5A3A3A9}"/>
              </a:ext>
            </a:extLst>
          </p:cNvPr>
          <p:cNvSpPr/>
          <p:nvPr userDrawn="1"/>
        </p:nvSpPr>
        <p:spPr>
          <a:xfrm>
            <a:off x="3278369" y="1676548"/>
            <a:ext cx="2573139" cy="1054239"/>
          </a:xfrm>
          <a:prstGeom prst="roundRect">
            <a:avLst>
              <a:gd name="adj" fmla="val 16546"/>
            </a:avLst>
          </a:prstGeom>
          <a:solidFill>
            <a:srgbClr val="F4F2F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raphic 18">
            <a:extLst>
              <a:ext uri="{FF2B5EF4-FFF2-40B4-BE49-F238E27FC236}">
                <a16:creationId xmlns:a16="http://schemas.microsoft.com/office/drawing/2014/main" id="{F6C135C9-5B05-43FE-AC2A-488F18738EAB}"/>
              </a:ext>
            </a:extLst>
          </p:cNvPr>
          <p:cNvSpPr/>
          <p:nvPr userDrawn="1"/>
        </p:nvSpPr>
        <p:spPr>
          <a:xfrm>
            <a:off x="6206255" y="1676548"/>
            <a:ext cx="2573139" cy="1054239"/>
          </a:xfrm>
          <a:prstGeom prst="roundRect">
            <a:avLst>
              <a:gd name="adj" fmla="val 16546"/>
            </a:avLst>
          </a:prstGeom>
          <a:solidFill>
            <a:srgbClr val="F4F2F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raphic 18">
            <a:extLst>
              <a:ext uri="{FF2B5EF4-FFF2-40B4-BE49-F238E27FC236}">
                <a16:creationId xmlns:a16="http://schemas.microsoft.com/office/drawing/2014/main" id="{63FD3E02-B733-4F1A-A6E3-957C8841D57C}"/>
              </a:ext>
            </a:extLst>
          </p:cNvPr>
          <p:cNvSpPr/>
          <p:nvPr userDrawn="1"/>
        </p:nvSpPr>
        <p:spPr>
          <a:xfrm>
            <a:off x="9134140" y="1676548"/>
            <a:ext cx="2573139" cy="1054239"/>
          </a:xfrm>
          <a:prstGeom prst="roundRect">
            <a:avLst>
              <a:gd name="adj" fmla="val 16546"/>
            </a:avLst>
          </a:prstGeom>
          <a:solidFill>
            <a:srgbClr val="F4F2F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C5D1BB9-99CC-4CD3-87D0-2584C3D91AE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9875" y="676037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27D9-D67E-47A0-9A50-71C8CEEDFA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483" y="1772313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3421E5C-1F84-4648-BF6C-A2A1199767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2044" y="1772313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C1258D8-702D-4A24-9B25-25B30226F6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6254" y="1772313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51E9DD8-7C6C-4D4C-958D-414E62B2EC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37815" y="1772313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CBE4CE-0073-D18E-039D-22A1DA28F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98AA0F9-378A-B6B0-BB27-60CC81717F58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400178" y="3074890"/>
            <a:ext cx="2462291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4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7893C4-5439-49B5-D9EC-23E6975367DF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3333792" y="3074890"/>
            <a:ext cx="2462291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4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5B981EF-CF33-FEA3-72E4-330B87F6A9FD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9244988" y="3085615"/>
            <a:ext cx="2462291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4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CC8BD9D-374D-8986-133F-BB202BC5845B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6259840" y="3074890"/>
            <a:ext cx="2462291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4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0C49A56-C53F-3F94-FB0F-C46D1682EEE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3737" y="2242764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C83969-5B27-455E-8AF7-90D8518FC8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95298" y="2242764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75CC333-248D-C498-09A0-5FC6066FC1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19508" y="2242764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3F0F5D0-9883-F735-EC56-0063E803C94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1069" y="2242764"/>
            <a:ext cx="2569464" cy="37856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553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Box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893" y="17628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5 Box Layout, Calibri Bold 28 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4ABD0E5-E0E6-45DA-9524-A40BB53BA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031" y="683368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Subtitle, Calibri Bold 18 pt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8BA1C5-68EE-4E64-09C3-D5E1B3F35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49E85D-23C3-0D94-7893-3E6434369C47}"/>
              </a:ext>
            </a:extLst>
          </p:cNvPr>
          <p:cNvSpPr/>
          <p:nvPr userDrawn="1"/>
        </p:nvSpPr>
        <p:spPr>
          <a:xfrm>
            <a:off x="204893" y="1765023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80ED91-5266-10E7-38F6-3163D1928154}"/>
              </a:ext>
            </a:extLst>
          </p:cNvPr>
          <p:cNvSpPr/>
          <p:nvPr userDrawn="1"/>
        </p:nvSpPr>
        <p:spPr>
          <a:xfrm>
            <a:off x="204893" y="3014602"/>
            <a:ext cx="2286000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FB4028-A9BD-C954-4E73-82E34F9CC4D6}"/>
              </a:ext>
            </a:extLst>
          </p:cNvPr>
          <p:cNvSpPr/>
          <p:nvPr userDrawn="1"/>
        </p:nvSpPr>
        <p:spPr>
          <a:xfrm>
            <a:off x="2578946" y="3014602"/>
            <a:ext cx="2286000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5358C0-AD8C-BC96-B769-AC6DCB432A5A}"/>
              </a:ext>
            </a:extLst>
          </p:cNvPr>
          <p:cNvSpPr/>
          <p:nvPr userDrawn="1"/>
        </p:nvSpPr>
        <p:spPr>
          <a:xfrm>
            <a:off x="4952999" y="3014602"/>
            <a:ext cx="2286000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1AF9ED-4512-6A5B-6A34-E994D955B3C3}"/>
              </a:ext>
            </a:extLst>
          </p:cNvPr>
          <p:cNvSpPr/>
          <p:nvPr userDrawn="1"/>
        </p:nvSpPr>
        <p:spPr>
          <a:xfrm>
            <a:off x="7327052" y="3014602"/>
            <a:ext cx="2286000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EBCD3A-1042-EA74-8FFA-91962A938AB4}"/>
              </a:ext>
            </a:extLst>
          </p:cNvPr>
          <p:cNvSpPr/>
          <p:nvPr userDrawn="1"/>
        </p:nvSpPr>
        <p:spPr>
          <a:xfrm>
            <a:off x="9701106" y="3014602"/>
            <a:ext cx="2286000" cy="3101134"/>
          </a:xfrm>
          <a:prstGeom prst="roundRect">
            <a:avLst>
              <a:gd name="adj" fmla="val 5625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135507-7E0C-6611-0203-62EA6C6278FF}"/>
              </a:ext>
            </a:extLst>
          </p:cNvPr>
          <p:cNvSpPr/>
          <p:nvPr userDrawn="1"/>
        </p:nvSpPr>
        <p:spPr>
          <a:xfrm>
            <a:off x="2578945" y="1765023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CBF5D80-44A5-93EC-E42C-349108A58017}"/>
              </a:ext>
            </a:extLst>
          </p:cNvPr>
          <p:cNvSpPr/>
          <p:nvPr userDrawn="1"/>
        </p:nvSpPr>
        <p:spPr>
          <a:xfrm>
            <a:off x="4952996" y="1765023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864A33D-C4FB-588D-C4F6-F6F36E4B7588}"/>
              </a:ext>
            </a:extLst>
          </p:cNvPr>
          <p:cNvSpPr/>
          <p:nvPr userDrawn="1"/>
        </p:nvSpPr>
        <p:spPr>
          <a:xfrm>
            <a:off x="7327046" y="1765023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BD3C268-6266-DF83-D0E0-CCC11F94C0F5}"/>
              </a:ext>
            </a:extLst>
          </p:cNvPr>
          <p:cNvSpPr/>
          <p:nvPr userDrawn="1"/>
        </p:nvSpPr>
        <p:spPr>
          <a:xfrm>
            <a:off x="9695467" y="1765023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DDFF8FEA-596E-A59C-90FE-4DFC1469583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0601" y="1839025"/>
            <a:ext cx="2027420" cy="451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30E2A3EA-778D-5202-B0CF-55AC8B4845D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8091" y="2276941"/>
            <a:ext cx="2027420" cy="5238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5B25910-4FF8-7A20-EF51-8DAB76A7C896}"/>
              </a:ext>
            </a:extLst>
          </p:cNvPr>
          <p:cNvSpPr/>
          <p:nvPr userDrawn="1"/>
        </p:nvSpPr>
        <p:spPr>
          <a:xfrm>
            <a:off x="2578945" y="1791838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8ACC34B-E828-FADD-0170-A9DF66E90E1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04653" y="1865840"/>
            <a:ext cx="2027420" cy="451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0240DB9D-3405-31CF-3D1A-FBDBEFA5C90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12143" y="2303756"/>
            <a:ext cx="2027420" cy="5238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48B4300-C962-EF9D-75F5-C9443BFA2DE8}"/>
              </a:ext>
            </a:extLst>
          </p:cNvPr>
          <p:cNvSpPr/>
          <p:nvPr userDrawn="1"/>
        </p:nvSpPr>
        <p:spPr>
          <a:xfrm>
            <a:off x="4949092" y="1778109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645948FD-22B9-10D6-FFD5-8CA2729B53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4800" y="1852111"/>
            <a:ext cx="2027420" cy="451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47FC93D-5FB9-7329-5316-9C31003F4B6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82290" y="2290027"/>
            <a:ext cx="2027420" cy="5238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0B73D20-8546-BF58-C747-8759FADDA7F3}"/>
              </a:ext>
            </a:extLst>
          </p:cNvPr>
          <p:cNvSpPr/>
          <p:nvPr userDrawn="1"/>
        </p:nvSpPr>
        <p:spPr>
          <a:xfrm>
            <a:off x="7356896" y="1784944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3E0B607B-A9BD-7731-8FA9-0318B1F92A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482604" y="1858946"/>
            <a:ext cx="2027420" cy="451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F850BE33-AD09-D3DE-C7D1-DB988626ED9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90094" y="2296862"/>
            <a:ext cx="2027420" cy="5238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61C5E07-50C3-E0B8-336E-1B91F92D3377}"/>
              </a:ext>
            </a:extLst>
          </p:cNvPr>
          <p:cNvSpPr/>
          <p:nvPr userDrawn="1"/>
        </p:nvSpPr>
        <p:spPr>
          <a:xfrm>
            <a:off x="9672746" y="1794927"/>
            <a:ext cx="2286000" cy="1118988"/>
          </a:xfrm>
          <a:prstGeom prst="roundRect">
            <a:avLst>
              <a:gd name="adj" fmla="val 15589"/>
            </a:avLst>
          </a:prstGeom>
          <a:solidFill>
            <a:srgbClr val="F4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9ABD6CD4-4296-4501-BC1B-EF4E4C6102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98454" y="1868929"/>
            <a:ext cx="2027420" cy="451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AFBD4BBF-70F9-85E7-6782-1B4D67F279D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05944" y="2306845"/>
            <a:ext cx="2027420" cy="5238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E67F5176-9190-BAFA-623F-0760A9EEF612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224336" y="3131258"/>
            <a:ext cx="2276856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01C79F42-4546-5B3E-40F4-A1BA00D29CD6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2599818" y="3120929"/>
            <a:ext cx="2276856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261A51E0-8E9F-2BED-0599-2204A20EEDE9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4979011" y="3120929"/>
            <a:ext cx="2276856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65A3470D-0A7E-C444-C9C1-69CAA881F9B4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7346957" y="3114035"/>
            <a:ext cx="2276856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637F81B9-9B83-6A35-35B8-0E24D75054C1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9695467" y="3121319"/>
            <a:ext cx="2276856" cy="2862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6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856706F-BBB3-D93F-4AAB-812341B60E14}"/>
              </a:ext>
            </a:extLst>
          </p:cNvPr>
          <p:cNvSpPr/>
          <p:nvPr userDrawn="1"/>
        </p:nvSpPr>
        <p:spPr>
          <a:xfrm>
            <a:off x="441166" y="1720701"/>
            <a:ext cx="1400476" cy="1757802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C56B49-585E-B95E-0CD4-E57AB706C812}"/>
              </a:ext>
            </a:extLst>
          </p:cNvPr>
          <p:cNvSpPr/>
          <p:nvPr userDrawn="1"/>
        </p:nvSpPr>
        <p:spPr>
          <a:xfrm>
            <a:off x="520549" y="1780350"/>
            <a:ext cx="1410822" cy="1757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5191F42-6F64-35C3-1362-6BBDCD5741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8423" y="2426892"/>
            <a:ext cx="2050434" cy="1061742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US" dirty="0"/>
              <a:t>Calibri Regular 10pt, Write your description here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47F66EF4-33F7-197A-442F-304EFE71952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987250" y="2146503"/>
            <a:ext cx="2062129" cy="23967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Designation, Calibri Bold 12pt</a:t>
            </a:r>
          </a:p>
        </p:txBody>
      </p:sp>
      <p:sp>
        <p:nvSpPr>
          <p:cNvPr id="54" name="Content Placeholder 51">
            <a:extLst>
              <a:ext uri="{FF2B5EF4-FFF2-40B4-BE49-F238E27FC236}">
                <a16:creationId xmlns:a16="http://schemas.microsoft.com/office/drawing/2014/main" id="{A9D5D78A-A769-6E65-8285-DA03E086BF0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91708" y="1758521"/>
            <a:ext cx="2057200" cy="32912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1867A1"/>
                </a:solidFill>
              </a:defRPr>
            </a:lvl1pPr>
          </a:lstStyle>
          <a:p>
            <a:r>
              <a:rPr lang="en-US" dirty="0"/>
              <a:t>Name, Calibri Bold 14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C6594500-9C99-F6C8-1B41-8B61567070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9875" y="728533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F88D9CD-AE6C-CCE4-3B84-979DB45AC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41591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Team/6 Box Layout With Picture, Calibri Bold 28 pt</a:t>
            </a:r>
          </a:p>
        </p:txBody>
      </p:sp>
      <p:sp>
        <p:nvSpPr>
          <p:cNvPr id="79" name="Picture Placeholder 4">
            <a:extLst>
              <a:ext uri="{FF2B5EF4-FFF2-40B4-BE49-F238E27FC236}">
                <a16:creationId xmlns:a16="http://schemas.microsoft.com/office/drawing/2014/main" id="{8C725DE1-D021-9D31-4DF8-926236A99F1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259" y="1813053"/>
            <a:ext cx="1310303" cy="16159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6F9D49-F7A6-3509-2102-2CEFAC5CE132}"/>
              </a:ext>
            </a:extLst>
          </p:cNvPr>
          <p:cNvSpPr/>
          <p:nvPr userDrawn="1"/>
        </p:nvSpPr>
        <p:spPr>
          <a:xfrm>
            <a:off x="4400185" y="1790125"/>
            <a:ext cx="1400476" cy="1757802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ECFBC6-8E7D-6CB9-3FC3-82F585DDF2DA}"/>
              </a:ext>
            </a:extLst>
          </p:cNvPr>
          <p:cNvSpPr/>
          <p:nvPr userDrawn="1"/>
        </p:nvSpPr>
        <p:spPr>
          <a:xfrm>
            <a:off x="4479568" y="1849774"/>
            <a:ext cx="1410822" cy="1757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Picture Placeholder 4">
            <a:extLst>
              <a:ext uri="{FF2B5EF4-FFF2-40B4-BE49-F238E27FC236}">
                <a16:creationId xmlns:a16="http://schemas.microsoft.com/office/drawing/2014/main" id="{89309485-EE57-23AC-F9C7-9CD9F237A1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474278" y="1882477"/>
            <a:ext cx="1310303" cy="16159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48B79-5BDF-34B1-FBA0-7FDAEA2688E7}"/>
              </a:ext>
            </a:extLst>
          </p:cNvPr>
          <p:cNvSpPr/>
          <p:nvPr userDrawn="1"/>
        </p:nvSpPr>
        <p:spPr>
          <a:xfrm>
            <a:off x="8356744" y="1791754"/>
            <a:ext cx="1400476" cy="1757802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D47A43A-7475-F75E-A9D3-2B636EC6E88E}"/>
              </a:ext>
            </a:extLst>
          </p:cNvPr>
          <p:cNvSpPr/>
          <p:nvPr userDrawn="1"/>
        </p:nvSpPr>
        <p:spPr>
          <a:xfrm>
            <a:off x="8436127" y="1851403"/>
            <a:ext cx="1410822" cy="1757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FC30FAA6-CEEB-E47B-A065-BD4037E2144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30837" y="1884106"/>
            <a:ext cx="1310303" cy="16159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999757B-68AA-271E-694A-D25E922AD158}"/>
              </a:ext>
            </a:extLst>
          </p:cNvPr>
          <p:cNvSpPr/>
          <p:nvPr userDrawn="1"/>
        </p:nvSpPr>
        <p:spPr>
          <a:xfrm>
            <a:off x="455115" y="4251238"/>
            <a:ext cx="1400476" cy="1757802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7CFE230-90A7-C8A1-7DA9-FE7AD3340FD4}"/>
              </a:ext>
            </a:extLst>
          </p:cNvPr>
          <p:cNvSpPr/>
          <p:nvPr userDrawn="1"/>
        </p:nvSpPr>
        <p:spPr>
          <a:xfrm>
            <a:off x="534498" y="4310887"/>
            <a:ext cx="1410822" cy="1757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432483AD-B92C-BC28-7D4A-0DB8CCE9B74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29208" y="4343590"/>
            <a:ext cx="1310303" cy="16159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00047B8-2FD0-CAF1-5A38-50268C88DCE9}"/>
              </a:ext>
            </a:extLst>
          </p:cNvPr>
          <p:cNvSpPr/>
          <p:nvPr userDrawn="1"/>
        </p:nvSpPr>
        <p:spPr>
          <a:xfrm>
            <a:off x="4447310" y="4249968"/>
            <a:ext cx="1400476" cy="1757802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9702425-DAFA-B145-C488-57B1ADA1AC3F}"/>
              </a:ext>
            </a:extLst>
          </p:cNvPr>
          <p:cNvSpPr/>
          <p:nvPr userDrawn="1"/>
        </p:nvSpPr>
        <p:spPr>
          <a:xfrm>
            <a:off x="4526693" y="4309617"/>
            <a:ext cx="1410822" cy="1757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1B46144-8BBD-CE4F-DB8A-B4DD14F4DD5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21403" y="4342320"/>
            <a:ext cx="1310303" cy="16159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7A3D9EE-A86F-1343-CA28-785E24F3087B}"/>
              </a:ext>
            </a:extLst>
          </p:cNvPr>
          <p:cNvSpPr/>
          <p:nvPr userDrawn="1"/>
        </p:nvSpPr>
        <p:spPr>
          <a:xfrm>
            <a:off x="8383409" y="4200616"/>
            <a:ext cx="1400476" cy="1757802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2FBC2A8-A92C-85A9-0054-B764AC8E6BB7}"/>
              </a:ext>
            </a:extLst>
          </p:cNvPr>
          <p:cNvSpPr/>
          <p:nvPr userDrawn="1"/>
        </p:nvSpPr>
        <p:spPr>
          <a:xfrm>
            <a:off x="8462792" y="4260265"/>
            <a:ext cx="1410822" cy="1757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929901FC-AA0C-0A54-4194-CE333C80DFD0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457502" y="4292968"/>
            <a:ext cx="1310303" cy="16159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98" name="Text Placeholder 49">
            <a:extLst>
              <a:ext uri="{FF2B5EF4-FFF2-40B4-BE49-F238E27FC236}">
                <a16:creationId xmlns:a16="http://schemas.microsoft.com/office/drawing/2014/main" id="{0EACD3B0-84BE-E39E-297C-08DDE0F191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64483" y="2468421"/>
            <a:ext cx="2050434" cy="1061742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US" dirty="0"/>
              <a:t>Calibri Regular 10pt, Write your description here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99" name="Content Placeholder 51">
            <a:extLst>
              <a:ext uri="{FF2B5EF4-FFF2-40B4-BE49-F238E27FC236}">
                <a16:creationId xmlns:a16="http://schemas.microsoft.com/office/drawing/2014/main" id="{C22F4804-F1F9-508D-9FBC-F1F6B8B255B5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5963310" y="2188032"/>
            <a:ext cx="2062129" cy="23967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Designation, Calibri Bold 12pt</a:t>
            </a:r>
          </a:p>
        </p:txBody>
      </p:sp>
      <p:sp>
        <p:nvSpPr>
          <p:cNvPr id="100" name="Content Placeholder 51">
            <a:extLst>
              <a:ext uri="{FF2B5EF4-FFF2-40B4-BE49-F238E27FC236}">
                <a16:creationId xmlns:a16="http://schemas.microsoft.com/office/drawing/2014/main" id="{0573779F-855D-5739-B150-DDAAAA54117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5967768" y="1800050"/>
            <a:ext cx="2057200" cy="32912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1867A1"/>
                </a:solidFill>
              </a:defRPr>
            </a:lvl1pPr>
          </a:lstStyle>
          <a:p>
            <a:r>
              <a:rPr lang="en-US" dirty="0"/>
              <a:t>Name, Calibri Bold 14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101" name="Text Placeholder 49">
            <a:extLst>
              <a:ext uri="{FF2B5EF4-FFF2-40B4-BE49-F238E27FC236}">
                <a16:creationId xmlns:a16="http://schemas.microsoft.com/office/drawing/2014/main" id="{F7BB0E93-A95D-7077-637B-DB12F480198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26332" y="2461720"/>
            <a:ext cx="2050434" cy="1061742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US" dirty="0"/>
              <a:t>Calibri Regular 10pt, Write your description here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102" name="Content Placeholder 51">
            <a:extLst>
              <a:ext uri="{FF2B5EF4-FFF2-40B4-BE49-F238E27FC236}">
                <a16:creationId xmlns:a16="http://schemas.microsoft.com/office/drawing/2014/main" id="{5C1A9BC5-26BB-BB33-FC75-DA380FCB0AF3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9925159" y="2181331"/>
            <a:ext cx="2062129" cy="23967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Designation, Calibri Bold 12pt</a:t>
            </a:r>
          </a:p>
        </p:txBody>
      </p:sp>
      <p:sp>
        <p:nvSpPr>
          <p:cNvPr id="103" name="Content Placeholder 51">
            <a:extLst>
              <a:ext uri="{FF2B5EF4-FFF2-40B4-BE49-F238E27FC236}">
                <a16:creationId xmlns:a16="http://schemas.microsoft.com/office/drawing/2014/main" id="{06728930-ED7D-E89C-3B35-96C232648E7F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9929617" y="1793349"/>
            <a:ext cx="2057200" cy="32912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1867A1"/>
                </a:solidFill>
              </a:defRPr>
            </a:lvl1pPr>
          </a:lstStyle>
          <a:p>
            <a:r>
              <a:rPr lang="en-US" dirty="0"/>
              <a:t>Name, Calibri Bold 14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104" name="Text Placeholder 49">
            <a:extLst>
              <a:ext uri="{FF2B5EF4-FFF2-40B4-BE49-F238E27FC236}">
                <a16:creationId xmlns:a16="http://schemas.microsoft.com/office/drawing/2014/main" id="{83B1D2DB-87CE-B73C-0C5E-532FBB9C5EF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052387" y="4946028"/>
            <a:ext cx="2050434" cy="1061742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US" dirty="0"/>
              <a:t>Calibri Regular 10pt, Write your description here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105" name="Content Placeholder 51">
            <a:extLst>
              <a:ext uri="{FF2B5EF4-FFF2-40B4-BE49-F238E27FC236}">
                <a16:creationId xmlns:a16="http://schemas.microsoft.com/office/drawing/2014/main" id="{04D0FA4C-E543-28D8-BC4C-2A3ACD236C6B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2051214" y="4665639"/>
            <a:ext cx="2062129" cy="23967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Designation, Calibri Bold 12pt</a:t>
            </a:r>
          </a:p>
        </p:txBody>
      </p:sp>
      <p:sp>
        <p:nvSpPr>
          <p:cNvPr id="106" name="Content Placeholder 51">
            <a:extLst>
              <a:ext uri="{FF2B5EF4-FFF2-40B4-BE49-F238E27FC236}">
                <a16:creationId xmlns:a16="http://schemas.microsoft.com/office/drawing/2014/main" id="{2F81DE95-A8F3-ACF2-F0B5-38252D6FDE3E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2055672" y="4277657"/>
            <a:ext cx="2057200" cy="32912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1867A1"/>
                </a:solidFill>
              </a:defRPr>
            </a:lvl1pPr>
          </a:lstStyle>
          <a:p>
            <a:r>
              <a:rPr lang="en-US" dirty="0"/>
              <a:t>Name, Calibri Bold 14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107" name="Text Placeholder 49">
            <a:extLst>
              <a:ext uri="{FF2B5EF4-FFF2-40B4-BE49-F238E27FC236}">
                <a16:creationId xmlns:a16="http://schemas.microsoft.com/office/drawing/2014/main" id="{263995C6-B1B9-B6C8-DDEA-23D2440F3D0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39668" y="4956325"/>
            <a:ext cx="2050434" cy="1061742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US" dirty="0"/>
              <a:t>Calibri Regular 10pt, Write your description here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108" name="Content Placeholder 51">
            <a:extLst>
              <a:ext uri="{FF2B5EF4-FFF2-40B4-BE49-F238E27FC236}">
                <a16:creationId xmlns:a16="http://schemas.microsoft.com/office/drawing/2014/main" id="{D9706BF2-D263-B2CA-AAEA-986B35E2A44B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6038495" y="4675936"/>
            <a:ext cx="2062129" cy="23967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Designation, Calibri Bold 12pt</a:t>
            </a:r>
          </a:p>
        </p:txBody>
      </p:sp>
      <p:sp>
        <p:nvSpPr>
          <p:cNvPr id="109" name="Content Placeholder 51">
            <a:extLst>
              <a:ext uri="{FF2B5EF4-FFF2-40B4-BE49-F238E27FC236}">
                <a16:creationId xmlns:a16="http://schemas.microsoft.com/office/drawing/2014/main" id="{5C63C9A9-9C86-06C0-F67B-5EAE96BF16BC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6042953" y="4287954"/>
            <a:ext cx="2057200" cy="32912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1867A1"/>
                </a:solidFill>
              </a:defRPr>
            </a:lvl1pPr>
          </a:lstStyle>
          <a:p>
            <a:r>
              <a:rPr lang="en-US" dirty="0"/>
              <a:t>Name, Calibri Bold 14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110" name="Text Placeholder 49">
            <a:extLst>
              <a:ext uri="{FF2B5EF4-FFF2-40B4-BE49-F238E27FC236}">
                <a16:creationId xmlns:a16="http://schemas.microsoft.com/office/drawing/2014/main" id="{4CE493AD-3515-D26A-0C48-F0739D1DEE7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952997" y="4896525"/>
            <a:ext cx="2050434" cy="1061742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US" dirty="0"/>
              <a:t>Calibri Regular 10pt, Write your description here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111" name="Content Placeholder 51">
            <a:extLst>
              <a:ext uri="{FF2B5EF4-FFF2-40B4-BE49-F238E27FC236}">
                <a16:creationId xmlns:a16="http://schemas.microsoft.com/office/drawing/2014/main" id="{34FC107D-05E0-7496-05FA-8E4D4E355CAE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9951824" y="4616136"/>
            <a:ext cx="2062129" cy="23967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Designation, Calibri Bold 12pt</a:t>
            </a:r>
          </a:p>
        </p:txBody>
      </p:sp>
      <p:sp>
        <p:nvSpPr>
          <p:cNvPr id="112" name="Content Placeholder 51">
            <a:extLst>
              <a:ext uri="{FF2B5EF4-FFF2-40B4-BE49-F238E27FC236}">
                <a16:creationId xmlns:a16="http://schemas.microsoft.com/office/drawing/2014/main" id="{CC9DDC9D-84B8-B848-9107-1CF20BC15FCF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9956282" y="4228154"/>
            <a:ext cx="2057200" cy="32912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1867A1"/>
                </a:solidFill>
              </a:defRPr>
            </a:lvl1pPr>
          </a:lstStyle>
          <a:p>
            <a:r>
              <a:rPr lang="en-US" dirty="0"/>
              <a:t>Name, Calibri Bold 14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113" name="Slide Number Placeholder 5">
            <a:extLst>
              <a:ext uri="{FF2B5EF4-FFF2-40B4-BE49-F238E27FC236}">
                <a16:creationId xmlns:a16="http://schemas.microsoft.com/office/drawing/2014/main" id="{EB357088-539F-4F84-43E8-B5E4B774A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7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Layout La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78B0323-9E6C-88D8-67B8-ACEABB2D9822}"/>
              </a:ext>
            </a:extLst>
          </p:cNvPr>
          <p:cNvGrpSpPr/>
          <p:nvPr userDrawn="1"/>
        </p:nvGrpSpPr>
        <p:grpSpPr>
          <a:xfrm>
            <a:off x="360176" y="4681079"/>
            <a:ext cx="11831824" cy="1450146"/>
            <a:chOff x="360177" y="2002118"/>
            <a:chExt cx="11831824" cy="1450146"/>
          </a:xfrm>
        </p:grpSpPr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A0E0BBF6-9977-2602-4D4D-E14ED757E351}"/>
                </a:ext>
              </a:extLst>
            </p:cNvPr>
            <p:cNvSpPr/>
            <p:nvPr/>
          </p:nvSpPr>
          <p:spPr>
            <a:xfrm>
              <a:off x="360178" y="3192173"/>
              <a:ext cx="1799242" cy="260091"/>
            </a:xfrm>
            <a:custGeom>
              <a:avLst/>
              <a:gdLst>
                <a:gd name="connsiteX0" fmla="*/ 0 w 4996020"/>
                <a:gd name="connsiteY0" fmla="*/ 0 h 1014412"/>
                <a:gd name="connsiteX1" fmla="*/ 4996020 w 4996020"/>
                <a:gd name="connsiteY1" fmla="*/ 0 h 1014412"/>
                <a:gd name="connsiteX2" fmla="*/ 4996020 w 4996020"/>
                <a:gd name="connsiteY2" fmla="*/ 1014412 h 10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6020" h="1014412">
                  <a:moveTo>
                    <a:pt x="0" y="0"/>
                  </a:moveTo>
                  <a:lnTo>
                    <a:pt x="4996020" y="0"/>
                  </a:lnTo>
                  <a:lnTo>
                    <a:pt x="4996020" y="1014412"/>
                  </a:lnTo>
                  <a:close/>
                </a:path>
              </a:pathLst>
            </a:custGeom>
            <a:solidFill>
              <a:schemeClr val="bg1">
                <a:lumMod val="8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899A50-BFC3-74DC-BF51-53203A381DE2}"/>
                </a:ext>
              </a:extLst>
            </p:cNvPr>
            <p:cNvSpPr/>
            <p:nvPr/>
          </p:nvSpPr>
          <p:spPr>
            <a:xfrm>
              <a:off x="2159421" y="2002118"/>
              <a:ext cx="10032580" cy="119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D25BCF-771A-7C31-4D19-64557A04E4BA}"/>
                </a:ext>
              </a:extLst>
            </p:cNvPr>
            <p:cNvSpPr/>
            <p:nvPr/>
          </p:nvSpPr>
          <p:spPr>
            <a:xfrm>
              <a:off x="360177" y="2002118"/>
              <a:ext cx="1800225" cy="1194637"/>
            </a:xfrm>
            <a:prstGeom prst="rect">
              <a:avLst/>
            </a:prstGeom>
            <a:solidFill>
              <a:srgbClr val="1867A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2639944-AE63-4A6A-D37F-8EFA3CA513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8056" y="4783436"/>
            <a:ext cx="1643709" cy="9951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 Here</a:t>
            </a:r>
          </a:p>
          <a:p>
            <a:pPr lvl="0"/>
            <a:r>
              <a:rPr lang="en-US" dirty="0"/>
              <a:t>Calibri Bold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95DEE91-FB70-439B-EACF-028532A52F36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2211174" y="4795887"/>
            <a:ext cx="9136879" cy="982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Calibri Regular 14pt. Write description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8AD857-620E-6D9B-70D7-616517ECC65F}"/>
              </a:ext>
            </a:extLst>
          </p:cNvPr>
          <p:cNvGrpSpPr/>
          <p:nvPr userDrawn="1"/>
        </p:nvGrpSpPr>
        <p:grpSpPr>
          <a:xfrm>
            <a:off x="360176" y="1498250"/>
            <a:ext cx="11831824" cy="1450146"/>
            <a:chOff x="360177" y="2002118"/>
            <a:chExt cx="11831824" cy="1450146"/>
          </a:xfrm>
        </p:grpSpPr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8C02BC58-8A39-2F6A-C311-F0EF1ACBDD27}"/>
                </a:ext>
              </a:extLst>
            </p:cNvPr>
            <p:cNvSpPr/>
            <p:nvPr/>
          </p:nvSpPr>
          <p:spPr>
            <a:xfrm>
              <a:off x="360178" y="3192173"/>
              <a:ext cx="1799242" cy="260091"/>
            </a:xfrm>
            <a:custGeom>
              <a:avLst/>
              <a:gdLst>
                <a:gd name="connsiteX0" fmla="*/ 0 w 4996020"/>
                <a:gd name="connsiteY0" fmla="*/ 0 h 1014412"/>
                <a:gd name="connsiteX1" fmla="*/ 4996020 w 4996020"/>
                <a:gd name="connsiteY1" fmla="*/ 0 h 1014412"/>
                <a:gd name="connsiteX2" fmla="*/ 4996020 w 4996020"/>
                <a:gd name="connsiteY2" fmla="*/ 1014412 h 10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6020" h="1014412">
                  <a:moveTo>
                    <a:pt x="0" y="0"/>
                  </a:moveTo>
                  <a:lnTo>
                    <a:pt x="4996020" y="0"/>
                  </a:lnTo>
                  <a:lnTo>
                    <a:pt x="4996020" y="1014412"/>
                  </a:lnTo>
                  <a:close/>
                </a:path>
              </a:pathLst>
            </a:custGeom>
            <a:solidFill>
              <a:schemeClr val="bg1">
                <a:lumMod val="8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06710B-AAAB-F344-A1BB-F4E946CD6F57}"/>
                </a:ext>
              </a:extLst>
            </p:cNvPr>
            <p:cNvSpPr/>
            <p:nvPr/>
          </p:nvSpPr>
          <p:spPr>
            <a:xfrm>
              <a:off x="2159421" y="2002118"/>
              <a:ext cx="10032580" cy="119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ED6E30-93DE-10E1-704F-1310ED387F8E}"/>
                </a:ext>
              </a:extLst>
            </p:cNvPr>
            <p:cNvSpPr/>
            <p:nvPr/>
          </p:nvSpPr>
          <p:spPr>
            <a:xfrm>
              <a:off x="360177" y="2002118"/>
              <a:ext cx="1800225" cy="1194637"/>
            </a:xfrm>
            <a:prstGeom prst="rect">
              <a:avLst/>
            </a:prstGeom>
            <a:solidFill>
              <a:srgbClr val="1867A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CEFE643-5967-FB64-81B3-3DA3A14A9F6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8056" y="1600607"/>
            <a:ext cx="1643709" cy="9951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 Here</a:t>
            </a:r>
          </a:p>
          <a:p>
            <a:pPr lvl="0"/>
            <a:r>
              <a:rPr lang="en-US" dirty="0"/>
              <a:t>Calibri Bold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FD7DAD6-C274-E0E6-961D-438E461AA55B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2211174" y="1613058"/>
            <a:ext cx="9136879" cy="982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Calibri Regular 14pt. Write description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879F38-E63E-E9A1-CE4F-4797B95915A7}"/>
              </a:ext>
            </a:extLst>
          </p:cNvPr>
          <p:cNvGrpSpPr/>
          <p:nvPr userDrawn="1"/>
        </p:nvGrpSpPr>
        <p:grpSpPr>
          <a:xfrm>
            <a:off x="360176" y="3069983"/>
            <a:ext cx="11831824" cy="1450146"/>
            <a:chOff x="360177" y="2002118"/>
            <a:chExt cx="11831824" cy="1450146"/>
          </a:xfrm>
        </p:grpSpPr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0D585EA7-F185-E1CD-351C-0DDC168B13D3}"/>
                </a:ext>
              </a:extLst>
            </p:cNvPr>
            <p:cNvSpPr/>
            <p:nvPr/>
          </p:nvSpPr>
          <p:spPr>
            <a:xfrm>
              <a:off x="360178" y="3192173"/>
              <a:ext cx="1799242" cy="260091"/>
            </a:xfrm>
            <a:custGeom>
              <a:avLst/>
              <a:gdLst>
                <a:gd name="connsiteX0" fmla="*/ 0 w 4996020"/>
                <a:gd name="connsiteY0" fmla="*/ 0 h 1014412"/>
                <a:gd name="connsiteX1" fmla="*/ 4996020 w 4996020"/>
                <a:gd name="connsiteY1" fmla="*/ 0 h 1014412"/>
                <a:gd name="connsiteX2" fmla="*/ 4996020 w 4996020"/>
                <a:gd name="connsiteY2" fmla="*/ 1014412 h 10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6020" h="1014412">
                  <a:moveTo>
                    <a:pt x="0" y="0"/>
                  </a:moveTo>
                  <a:lnTo>
                    <a:pt x="4996020" y="0"/>
                  </a:lnTo>
                  <a:lnTo>
                    <a:pt x="4996020" y="1014412"/>
                  </a:lnTo>
                  <a:close/>
                </a:path>
              </a:pathLst>
            </a:custGeom>
            <a:solidFill>
              <a:schemeClr val="bg1">
                <a:lumMod val="8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F0E67F-94EF-7026-F732-878E55B8CBE5}"/>
                </a:ext>
              </a:extLst>
            </p:cNvPr>
            <p:cNvSpPr/>
            <p:nvPr/>
          </p:nvSpPr>
          <p:spPr>
            <a:xfrm>
              <a:off x="2159421" y="2002118"/>
              <a:ext cx="10032580" cy="119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763E83-6004-3C87-BD68-639F7C45B6BC}"/>
                </a:ext>
              </a:extLst>
            </p:cNvPr>
            <p:cNvSpPr/>
            <p:nvPr/>
          </p:nvSpPr>
          <p:spPr>
            <a:xfrm>
              <a:off x="360177" y="2002118"/>
              <a:ext cx="1800225" cy="1194637"/>
            </a:xfrm>
            <a:prstGeom prst="rect">
              <a:avLst/>
            </a:prstGeom>
            <a:solidFill>
              <a:srgbClr val="1867A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79FBC65-F64D-3CFC-06D0-C5B393EA3FA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8056" y="3172340"/>
            <a:ext cx="1643709" cy="9951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 Here</a:t>
            </a:r>
          </a:p>
          <a:p>
            <a:pPr lvl="0"/>
            <a:r>
              <a:rPr lang="en-US" dirty="0"/>
              <a:t>Calibri Bold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7A721A9-BE38-07E6-A90E-45247A10A23E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2211174" y="3184791"/>
            <a:ext cx="9136879" cy="982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Calibri Regular 14pt. Write description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512B23A-3B66-ABE9-46E4-8FB1702A6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29" y="48450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3 Box Layout With text, Calibri Bold 28 pt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1B20075-7634-5F9C-15D9-08149BC36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176" y="681050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752346F-F34B-AD3F-70FB-89822FBC8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48364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9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37E4C0-EC26-14B7-E7E7-BF3084785F46}"/>
              </a:ext>
            </a:extLst>
          </p:cNvPr>
          <p:cNvGrpSpPr/>
          <p:nvPr userDrawn="1"/>
        </p:nvGrpSpPr>
        <p:grpSpPr>
          <a:xfrm>
            <a:off x="4671626" y="1456728"/>
            <a:ext cx="3316580" cy="2026640"/>
            <a:chOff x="5390349" y="1616552"/>
            <a:chExt cx="3316580" cy="1239123"/>
          </a:xfrm>
        </p:grpSpPr>
        <p:sp>
          <p:nvSpPr>
            <p:cNvPr id="4" name="Rounded Rectangle 24">
              <a:extLst>
                <a:ext uri="{FF2B5EF4-FFF2-40B4-BE49-F238E27FC236}">
                  <a16:creationId xmlns:a16="http://schemas.microsoft.com/office/drawing/2014/main" id="{806AB9F4-A051-BE1E-ACA9-39EDA75416F2}"/>
                </a:ext>
              </a:extLst>
            </p:cNvPr>
            <p:cNvSpPr/>
            <p:nvPr/>
          </p:nvSpPr>
          <p:spPr>
            <a:xfrm>
              <a:off x="5390349" y="1616552"/>
              <a:ext cx="3316580" cy="1239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3BCC83-62DD-44FD-DF41-53759513BE5C}"/>
                </a:ext>
              </a:extLst>
            </p:cNvPr>
            <p:cNvSpPr/>
            <p:nvPr/>
          </p:nvSpPr>
          <p:spPr>
            <a:xfrm>
              <a:off x="5390349" y="1881783"/>
              <a:ext cx="45719" cy="708660"/>
            </a:xfrm>
            <a:prstGeom prst="rect">
              <a:avLst/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210241-B16E-7428-7604-3DCA2F8C2EE6}"/>
              </a:ext>
            </a:extLst>
          </p:cNvPr>
          <p:cNvGrpSpPr/>
          <p:nvPr userDrawn="1"/>
        </p:nvGrpSpPr>
        <p:grpSpPr>
          <a:xfrm>
            <a:off x="4661687" y="3700266"/>
            <a:ext cx="3316580" cy="2026640"/>
            <a:chOff x="5390349" y="3045855"/>
            <a:chExt cx="3316580" cy="1239123"/>
          </a:xfrm>
        </p:grpSpPr>
        <p:sp>
          <p:nvSpPr>
            <p:cNvPr id="7" name="Rounded Rectangle 25">
              <a:extLst>
                <a:ext uri="{FF2B5EF4-FFF2-40B4-BE49-F238E27FC236}">
                  <a16:creationId xmlns:a16="http://schemas.microsoft.com/office/drawing/2014/main" id="{1E557EFC-2054-B965-FF18-196DF7A2FD6B}"/>
                </a:ext>
              </a:extLst>
            </p:cNvPr>
            <p:cNvSpPr/>
            <p:nvPr/>
          </p:nvSpPr>
          <p:spPr>
            <a:xfrm>
              <a:off x="5390349" y="3045855"/>
              <a:ext cx="3316580" cy="1239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F20094-8B60-749F-D1E8-AD881EC75FE2}"/>
                </a:ext>
              </a:extLst>
            </p:cNvPr>
            <p:cNvSpPr/>
            <p:nvPr/>
          </p:nvSpPr>
          <p:spPr>
            <a:xfrm>
              <a:off x="5390349" y="3311086"/>
              <a:ext cx="45719" cy="708660"/>
            </a:xfrm>
            <a:prstGeom prst="rect">
              <a:avLst/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E9A60-4481-D7D2-F83E-333AE30B319E}"/>
              </a:ext>
            </a:extLst>
          </p:cNvPr>
          <p:cNvGrpSpPr/>
          <p:nvPr userDrawn="1"/>
        </p:nvGrpSpPr>
        <p:grpSpPr>
          <a:xfrm>
            <a:off x="8356126" y="1456728"/>
            <a:ext cx="3316580" cy="2026640"/>
            <a:chOff x="5390349" y="4475159"/>
            <a:chExt cx="3316580" cy="1239123"/>
          </a:xfrm>
        </p:grpSpPr>
        <p:sp>
          <p:nvSpPr>
            <p:cNvPr id="10" name="Rounded Rectangle 48">
              <a:extLst>
                <a:ext uri="{FF2B5EF4-FFF2-40B4-BE49-F238E27FC236}">
                  <a16:creationId xmlns:a16="http://schemas.microsoft.com/office/drawing/2014/main" id="{B50CB056-B2E5-4563-D083-05ED72A92D5D}"/>
                </a:ext>
              </a:extLst>
            </p:cNvPr>
            <p:cNvSpPr/>
            <p:nvPr/>
          </p:nvSpPr>
          <p:spPr>
            <a:xfrm>
              <a:off x="5390349" y="4475159"/>
              <a:ext cx="3316580" cy="1239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EE374C-FEBF-098D-EBD1-7D19D71F29DF}"/>
                </a:ext>
              </a:extLst>
            </p:cNvPr>
            <p:cNvSpPr/>
            <p:nvPr/>
          </p:nvSpPr>
          <p:spPr>
            <a:xfrm>
              <a:off x="5390349" y="4740390"/>
              <a:ext cx="45719" cy="708660"/>
            </a:xfrm>
            <a:prstGeom prst="rect">
              <a:avLst/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971A9A-E331-0857-31F0-E9E270CFE915}"/>
              </a:ext>
            </a:extLst>
          </p:cNvPr>
          <p:cNvGrpSpPr/>
          <p:nvPr userDrawn="1"/>
        </p:nvGrpSpPr>
        <p:grpSpPr>
          <a:xfrm>
            <a:off x="8356126" y="3700266"/>
            <a:ext cx="3316580" cy="2026640"/>
            <a:chOff x="5390349" y="4475159"/>
            <a:chExt cx="3316580" cy="1239123"/>
          </a:xfrm>
        </p:grpSpPr>
        <p:sp>
          <p:nvSpPr>
            <p:cNvPr id="13" name="Rounded Rectangle 48">
              <a:extLst>
                <a:ext uri="{FF2B5EF4-FFF2-40B4-BE49-F238E27FC236}">
                  <a16:creationId xmlns:a16="http://schemas.microsoft.com/office/drawing/2014/main" id="{D8CC35AC-DD9B-0968-2040-DB22BC3D0868}"/>
                </a:ext>
              </a:extLst>
            </p:cNvPr>
            <p:cNvSpPr/>
            <p:nvPr/>
          </p:nvSpPr>
          <p:spPr>
            <a:xfrm>
              <a:off x="5390349" y="4475159"/>
              <a:ext cx="3316580" cy="1239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srgbClr val="13ABE3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31C7D3-23E7-2E31-E232-F2531547DC89}"/>
                </a:ext>
              </a:extLst>
            </p:cNvPr>
            <p:cNvSpPr/>
            <p:nvPr/>
          </p:nvSpPr>
          <p:spPr>
            <a:xfrm>
              <a:off x="5390349" y="4740390"/>
              <a:ext cx="45719" cy="708660"/>
            </a:xfrm>
            <a:prstGeom prst="rect">
              <a:avLst/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4437F9C-2950-2D70-B5F8-BCE86143E576}"/>
              </a:ext>
            </a:extLst>
          </p:cNvPr>
          <p:cNvSpPr/>
          <p:nvPr userDrawn="1"/>
        </p:nvSpPr>
        <p:spPr>
          <a:xfrm>
            <a:off x="330880" y="1520543"/>
            <a:ext cx="3876556" cy="4006945"/>
          </a:xfrm>
          <a:prstGeom prst="rect">
            <a:avLst/>
          </a:prstGeom>
          <a:noFill/>
          <a:ln>
            <a:solidFill>
              <a:srgbClr val="002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6FEBC7C7-9A99-D5C6-CD7C-897D8231A88C}"/>
              </a:ext>
            </a:extLst>
          </p:cNvPr>
          <p:cNvSpPr/>
          <p:nvPr userDrawn="1"/>
        </p:nvSpPr>
        <p:spPr>
          <a:xfrm>
            <a:off x="482930" y="1666688"/>
            <a:ext cx="3876556" cy="4051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6081599-24F9-6697-1191-9FE88BBE0675}"/>
              </a:ext>
            </a:extLst>
          </p:cNvPr>
          <p:cNvSpPr txBox="1">
            <a:spLocks/>
          </p:cNvSpPr>
          <p:nvPr userDrawn="1"/>
        </p:nvSpPr>
        <p:spPr>
          <a:xfrm>
            <a:off x="269875" y="9380"/>
            <a:ext cx="11079607" cy="523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101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4B0ADAF-F3E0-0B3A-0460-AEE78C972505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482930" y="1623115"/>
            <a:ext cx="3898445" cy="40505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A39056B-4DC3-3221-1971-FA8D21E0FB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786918" y="1516539"/>
            <a:ext cx="3111017" cy="41306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867A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Box Title Calibri Bold 20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6C6868E-5762-2A82-9628-D31E2A43646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783936" y="1979146"/>
            <a:ext cx="3100557" cy="13815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Use this layout when creating a slide with 4 text boxes. Font is Calibri Regular 14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09473EFF-BFCE-CADE-F08C-8DDA47CD69C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483258" y="1516539"/>
            <a:ext cx="3111017" cy="41306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867A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Box Title Calibri Bold 20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113216BE-4197-C34A-315A-047A1BF3C3F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480276" y="1979146"/>
            <a:ext cx="3100557" cy="13815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Use this layout when creating a slide with 4 text boxes. Font is Calibri Regular 14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85F3DB1F-B66E-F84B-353A-884B31DCCBF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496700" y="3801910"/>
            <a:ext cx="3111017" cy="41306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867A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Box Title Calibri Bold 20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D52AAF7B-0780-F6BD-25F6-92BCF81D7E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93718" y="4264517"/>
            <a:ext cx="3100557" cy="13815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Use this layout when creating a slide with 4 text boxes. Font is Calibri Regular 14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F910408C-F780-DE28-5654-C9F2D740F5C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800360" y="3810867"/>
            <a:ext cx="3111017" cy="41306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867A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Box Title Calibri Bold 20 pt</a:t>
            </a:r>
            <a:endParaRPr lang="en-IN" dirty="0"/>
          </a:p>
          <a:p>
            <a:pPr lvl="0"/>
            <a:endParaRPr lang="en-US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11A6475A-5AEB-3CC5-73F1-E677BA7210C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797378" y="4273474"/>
            <a:ext cx="3100557" cy="13815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Use this layout when creating a slide with 4 text boxes. Font is Calibri Regular 14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8566B884-F6EF-B8EA-EE3C-07EDDF309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4" y="25374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Team/4 Box Layout With Picture, Calibri Bold 28 pt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0494FAF-EBC7-6F93-EB88-F4CAEBFC8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658957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CD19F3C9-8681-C4E6-A361-69DBE1EDB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38425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with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8130AED-40E5-4FB3-9C2E-7A89C6591382}"/>
              </a:ext>
            </a:extLst>
          </p:cNvPr>
          <p:cNvSpPr/>
          <p:nvPr userDrawn="1"/>
        </p:nvSpPr>
        <p:spPr>
          <a:xfrm>
            <a:off x="0" y="1322717"/>
            <a:ext cx="12192000" cy="1874571"/>
          </a:xfrm>
          <a:prstGeom prst="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A0EE46-BC22-4801-B653-CD249619C2C4}"/>
              </a:ext>
            </a:extLst>
          </p:cNvPr>
          <p:cNvSpPr/>
          <p:nvPr userDrawn="1"/>
        </p:nvSpPr>
        <p:spPr>
          <a:xfrm>
            <a:off x="614136" y="1851802"/>
            <a:ext cx="3381554" cy="2380891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9A020A-74F8-4D22-B15F-BFA13CFDAE05}"/>
              </a:ext>
            </a:extLst>
          </p:cNvPr>
          <p:cNvSpPr/>
          <p:nvPr userDrawn="1"/>
        </p:nvSpPr>
        <p:spPr>
          <a:xfrm>
            <a:off x="701614" y="1932317"/>
            <a:ext cx="3381555" cy="2380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45A0F8-46A4-43B2-B53F-289365325633}"/>
              </a:ext>
            </a:extLst>
          </p:cNvPr>
          <p:cNvSpPr/>
          <p:nvPr userDrawn="1"/>
        </p:nvSpPr>
        <p:spPr>
          <a:xfrm>
            <a:off x="4389631" y="1851802"/>
            <a:ext cx="3381554" cy="2380891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7C7FC2-1A85-4A66-9E5C-F4A65C28F59B}"/>
              </a:ext>
            </a:extLst>
          </p:cNvPr>
          <p:cNvSpPr/>
          <p:nvPr userDrawn="1"/>
        </p:nvSpPr>
        <p:spPr>
          <a:xfrm>
            <a:off x="4477109" y="1932317"/>
            <a:ext cx="3381555" cy="2380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63B044-E7B5-4376-B4BB-FE4A49CC7604}"/>
              </a:ext>
            </a:extLst>
          </p:cNvPr>
          <p:cNvSpPr/>
          <p:nvPr userDrawn="1"/>
        </p:nvSpPr>
        <p:spPr>
          <a:xfrm>
            <a:off x="8203673" y="1851802"/>
            <a:ext cx="3381554" cy="2380891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954427-0E8F-4591-AEB3-328D3AE393E3}"/>
              </a:ext>
            </a:extLst>
          </p:cNvPr>
          <p:cNvSpPr/>
          <p:nvPr userDrawn="1"/>
        </p:nvSpPr>
        <p:spPr>
          <a:xfrm>
            <a:off x="8291151" y="1932317"/>
            <a:ext cx="3381555" cy="2380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6434C73-57CA-49B3-8A20-5BE45E648CB0}"/>
              </a:ext>
            </a:extLst>
          </p:cNvPr>
          <p:cNvSpPr/>
          <p:nvPr userDrawn="1"/>
        </p:nvSpPr>
        <p:spPr>
          <a:xfrm>
            <a:off x="1058175" y="4421442"/>
            <a:ext cx="2668434" cy="32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4" y="25374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Title, 3 Box Layout With Picture, Calibri Bold 28 </a:t>
            </a:r>
            <a:r>
              <a:rPr lang="en-US" dirty="0" err="1"/>
              <a:t>pt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4028AE6-24D9-4B58-8E43-F819B3885F18}"/>
              </a:ext>
            </a:extLst>
          </p:cNvPr>
          <p:cNvSpPr/>
          <p:nvPr userDrawn="1"/>
        </p:nvSpPr>
        <p:spPr>
          <a:xfrm>
            <a:off x="4833670" y="4421442"/>
            <a:ext cx="2668434" cy="32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D236829-589C-44BB-AAA9-27EC6408AB1F}"/>
              </a:ext>
            </a:extLst>
          </p:cNvPr>
          <p:cNvSpPr/>
          <p:nvPr userDrawn="1"/>
        </p:nvSpPr>
        <p:spPr>
          <a:xfrm>
            <a:off x="8647712" y="4421442"/>
            <a:ext cx="2668434" cy="32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Picture Placeholder 4">
            <a:extLst>
              <a:ext uri="{FF2B5EF4-FFF2-40B4-BE49-F238E27FC236}">
                <a16:creationId xmlns:a16="http://schemas.microsoft.com/office/drawing/2014/main" id="{E5F285E5-F229-4A77-BDCC-E0B58B5881B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01614" y="1937615"/>
            <a:ext cx="3381554" cy="23755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1" name="Picture Placeholder 4">
            <a:extLst>
              <a:ext uri="{FF2B5EF4-FFF2-40B4-BE49-F238E27FC236}">
                <a16:creationId xmlns:a16="http://schemas.microsoft.com/office/drawing/2014/main" id="{1A2540E9-AD90-4DCA-BFCA-2F52874178B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477109" y="1937615"/>
            <a:ext cx="3381554" cy="23755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2" name="Picture Placeholder 4">
            <a:extLst>
              <a:ext uri="{FF2B5EF4-FFF2-40B4-BE49-F238E27FC236}">
                <a16:creationId xmlns:a16="http://schemas.microsoft.com/office/drawing/2014/main" id="{34C376D9-4711-4757-87C3-669FC4711A9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291151" y="1937615"/>
            <a:ext cx="3381554" cy="23755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3B03A2-CB01-45A5-BC84-4BCA4380BF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58175" y="4421442"/>
            <a:ext cx="2668434" cy="314325"/>
          </a:xfrm>
          <a:prstGeom prst="rect">
            <a:avLst/>
          </a:prstGeom>
          <a:solidFill>
            <a:srgbClr val="1867A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434B7CC-6154-4F7B-9AFE-88308D97DAD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33669" y="4421442"/>
            <a:ext cx="2668434" cy="314325"/>
          </a:xfrm>
          <a:prstGeom prst="rect">
            <a:avLst/>
          </a:prstGeom>
          <a:solidFill>
            <a:srgbClr val="1867A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8148D31-0AFF-4156-B62B-C1F419A56DB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647711" y="4421442"/>
            <a:ext cx="2668434" cy="314325"/>
          </a:xfrm>
          <a:prstGeom prst="rect">
            <a:avLst/>
          </a:prstGeom>
          <a:solidFill>
            <a:srgbClr val="1867A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56DFD8-5205-0637-FEF4-73D193515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070862A-FABD-4EA3-6941-077338BBA50D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08613" y="4835283"/>
            <a:ext cx="3287077" cy="1474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Calibri Regular 14pt. Write description here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FB4B69-F26C-A358-FA4C-740D681AE7E0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4524347" y="4835283"/>
            <a:ext cx="3287077" cy="1474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Calibri Regular 14pt. Write description here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C2EE267-4D75-ABD9-31B5-6FDA0BC3CB19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8340081" y="4835283"/>
            <a:ext cx="3287077" cy="1474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Calibri Regular 14pt. Write description here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5F3A6B1-94FE-C616-EBF6-78C657233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658957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5760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41593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Title, Product Image Layout, Calibri Bold 28 </a:t>
            </a:r>
            <a:r>
              <a:rPr lang="en-US" dirty="0" err="1"/>
              <a:t>pt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90858889-243D-4459-B328-C5C770009EB0}"/>
              </a:ext>
            </a:extLst>
          </p:cNvPr>
          <p:cNvSpPr/>
          <p:nvPr userDrawn="1"/>
        </p:nvSpPr>
        <p:spPr>
          <a:xfrm flipV="1">
            <a:off x="691097" y="1257300"/>
            <a:ext cx="1296144" cy="1296144"/>
          </a:xfrm>
          <a:prstGeom prst="rtTriangle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409F0FC1-4D42-4FC8-9624-1940CD0995A1}"/>
              </a:ext>
            </a:extLst>
          </p:cNvPr>
          <p:cNvSpPr/>
          <p:nvPr userDrawn="1"/>
        </p:nvSpPr>
        <p:spPr>
          <a:xfrm flipH="1">
            <a:off x="10189704" y="4592832"/>
            <a:ext cx="1296144" cy="1296144"/>
          </a:xfrm>
          <a:prstGeom prst="rtTriangle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ACDC7A-3D41-4166-B354-FC09D5B95832}"/>
              </a:ext>
            </a:extLst>
          </p:cNvPr>
          <p:cNvSpPr/>
          <p:nvPr userDrawn="1"/>
        </p:nvSpPr>
        <p:spPr>
          <a:xfrm>
            <a:off x="752463" y="4254908"/>
            <a:ext cx="1732495" cy="1608430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58A325-7F7A-4E39-B59F-1AA349DD8812}"/>
              </a:ext>
            </a:extLst>
          </p:cNvPr>
          <p:cNvSpPr/>
          <p:nvPr userDrawn="1"/>
        </p:nvSpPr>
        <p:spPr>
          <a:xfrm>
            <a:off x="5702836" y="4257342"/>
            <a:ext cx="1732495" cy="1608430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E86867-A2E2-42E5-9D57-AD5F15445D01}"/>
              </a:ext>
            </a:extLst>
          </p:cNvPr>
          <p:cNvSpPr/>
          <p:nvPr userDrawn="1"/>
        </p:nvSpPr>
        <p:spPr>
          <a:xfrm>
            <a:off x="3537564" y="1819811"/>
            <a:ext cx="1732495" cy="1608430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D9CA6-8C44-439C-B967-E87B7814F36B}"/>
              </a:ext>
            </a:extLst>
          </p:cNvPr>
          <p:cNvSpPr/>
          <p:nvPr userDrawn="1"/>
        </p:nvSpPr>
        <p:spPr>
          <a:xfrm>
            <a:off x="9651845" y="1371592"/>
            <a:ext cx="1732495" cy="1608430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074918-23BA-49BF-A1A8-83E184B70AA6}"/>
              </a:ext>
            </a:extLst>
          </p:cNvPr>
          <p:cNvSpPr/>
          <p:nvPr userDrawn="1"/>
        </p:nvSpPr>
        <p:spPr>
          <a:xfrm>
            <a:off x="5752960" y="1345527"/>
            <a:ext cx="1732495" cy="1608430"/>
          </a:xfrm>
          <a:prstGeom prst="rect">
            <a:avLst/>
          </a:prstGeom>
          <a:noFill/>
          <a:ln>
            <a:solidFill>
              <a:srgbClr val="E8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3AD747-FE56-48D8-97C9-15CEBA5C4EAC}"/>
              </a:ext>
            </a:extLst>
          </p:cNvPr>
          <p:cNvGrpSpPr/>
          <p:nvPr userDrawn="1"/>
        </p:nvGrpSpPr>
        <p:grpSpPr>
          <a:xfrm>
            <a:off x="3055083" y="2017578"/>
            <a:ext cx="1929384" cy="4032140"/>
            <a:chOff x="3044953" y="2017578"/>
            <a:chExt cx="1929384" cy="403214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EFE6D0A-5D6B-47F1-A013-F718B7BCFE4D}"/>
                </a:ext>
              </a:extLst>
            </p:cNvPr>
            <p:cNvSpPr/>
            <p:nvPr userDrawn="1"/>
          </p:nvSpPr>
          <p:spPr>
            <a:xfrm>
              <a:off x="3044953" y="2017578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C0C696-44E3-48CF-9F98-23EDF368D59B}"/>
                </a:ext>
              </a:extLst>
            </p:cNvPr>
            <p:cNvSpPr/>
            <p:nvPr userDrawn="1"/>
          </p:nvSpPr>
          <p:spPr>
            <a:xfrm>
              <a:off x="3044953" y="4124830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9F1FBA-14A0-4BD9-BB81-F0DEBE42A5A9}"/>
              </a:ext>
            </a:extLst>
          </p:cNvPr>
          <p:cNvGrpSpPr/>
          <p:nvPr userDrawn="1"/>
        </p:nvGrpSpPr>
        <p:grpSpPr>
          <a:xfrm>
            <a:off x="972572" y="1591496"/>
            <a:ext cx="1929384" cy="4032140"/>
            <a:chOff x="972572" y="1591496"/>
            <a:chExt cx="1929384" cy="403214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8E9809-7F52-47DE-B7EA-39F66588D568}"/>
                </a:ext>
              </a:extLst>
            </p:cNvPr>
            <p:cNvSpPr/>
            <p:nvPr userDrawn="1"/>
          </p:nvSpPr>
          <p:spPr>
            <a:xfrm>
              <a:off x="972572" y="1591496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ABD8F9-149C-4A68-A9AD-163EB1962825}"/>
                </a:ext>
              </a:extLst>
            </p:cNvPr>
            <p:cNvSpPr/>
            <p:nvPr userDrawn="1"/>
          </p:nvSpPr>
          <p:spPr>
            <a:xfrm>
              <a:off x="972572" y="3698748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1A06F1-A1F0-4C3F-A68D-775D9CDDD9E9}"/>
              </a:ext>
            </a:extLst>
          </p:cNvPr>
          <p:cNvGrpSpPr/>
          <p:nvPr userDrawn="1"/>
        </p:nvGrpSpPr>
        <p:grpSpPr>
          <a:xfrm>
            <a:off x="5137593" y="1591496"/>
            <a:ext cx="1929384" cy="4032140"/>
            <a:chOff x="5138183" y="1591496"/>
            <a:chExt cx="1929384" cy="403214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8B2D2D-9AE0-4521-8FBB-EA083495DBAC}"/>
                </a:ext>
              </a:extLst>
            </p:cNvPr>
            <p:cNvSpPr/>
            <p:nvPr userDrawn="1"/>
          </p:nvSpPr>
          <p:spPr>
            <a:xfrm>
              <a:off x="5138183" y="1591496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3471AC-A32E-4D55-95EF-D3DE4C1A0B50}"/>
                </a:ext>
              </a:extLst>
            </p:cNvPr>
            <p:cNvSpPr/>
            <p:nvPr userDrawn="1"/>
          </p:nvSpPr>
          <p:spPr>
            <a:xfrm>
              <a:off x="5138183" y="3698748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62E93-D5B8-4D07-ABE3-7D5DB8CCCBFD}"/>
              </a:ext>
            </a:extLst>
          </p:cNvPr>
          <p:cNvGrpSpPr/>
          <p:nvPr userDrawn="1"/>
        </p:nvGrpSpPr>
        <p:grpSpPr>
          <a:xfrm>
            <a:off x="7220104" y="2017578"/>
            <a:ext cx="1929384" cy="4032140"/>
            <a:chOff x="7216335" y="2017578"/>
            <a:chExt cx="1929384" cy="403214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AFA157-FF70-4E75-976A-CB75896E77CF}"/>
                </a:ext>
              </a:extLst>
            </p:cNvPr>
            <p:cNvSpPr/>
            <p:nvPr userDrawn="1"/>
          </p:nvSpPr>
          <p:spPr>
            <a:xfrm>
              <a:off x="7216335" y="2017578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F11E46-CAB1-486F-A3D0-A52306407DF9}"/>
                </a:ext>
              </a:extLst>
            </p:cNvPr>
            <p:cNvSpPr/>
            <p:nvPr userDrawn="1"/>
          </p:nvSpPr>
          <p:spPr>
            <a:xfrm>
              <a:off x="7216335" y="4124830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A28ED7-CDE8-481D-8A75-48D432CBFF65}"/>
              </a:ext>
            </a:extLst>
          </p:cNvPr>
          <p:cNvGrpSpPr/>
          <p:nvPr userDrawn="1"/>
        </p:nvGrpSpPr>
        <p:grpSpPr>
          <a:xfrm>
            <a:off x="9302614" y="1591496"/>
            <a:ext cx="1929384" cy="4032140"/>
            <a:chOff x="9273586" y="1591496"/>
            <a:chExt cx="1929384" cy="403214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3039B6C-7774-43E9-A574-01F32900DC1D}"/>
                </a:ext>
              </a:extLst>
            </p:cNvPr>
            <p:cNvSpPr/>
            <p:nvPr userDrawn="1"/>
          </p:nvSpPr>
          <p:spPr>
            <a:xfrm>
              <a:off x="9273586" y="1591496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40CBCB1-B868-4DB7-ACB9-41CE84059EEF}"/>
                </a:ext>
              </a:extLst>
            </p:cNvPr>
            <p:cNvSpPr/>
            <p:nvPr userDrawn="1"/>
          </p:nvSpPr>
          <p:spPr>
            <a:xfrm>
              <a:off x="9273586" y="3698748"/>
              <a:ext cx="1929384" cy="19248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Picture Placeholder 4">
            <a:extLst>
              <a:ext uri="{FF2B5EF4-FFF2-40B4-BE49-F238E27FC236}">
                <a16:creationId xmlns:a16="http://schemas.microsoft.com/office/drawing/2014/main" id="{7C552C00-4C44-49E5-AD2A-D04147B23FF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1788" y="1591497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69" name="Picture Placeholder 4">
            <a:extLst>
              <a:ext uri="{FF2B5EF4-FFF2-40B4-BE49-F238E27FC236}">
                <a16:creationId xmlns:a16="http://schemas.microsoft.com/office/drawing/2014/main" id="{75C6198F-CEAA-4807-B8CB-5FBBC49BEF0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1788" y="3698748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2" name="Picture Placeholder 4">
            <a:extLst>
              <a:ext uri="{FF2B5EF4-FFF2-40B4-BE49-F238E27FC236}">
                <a16:creationId xmlns:a16="http://schemas.microsoft.com/office/drawing/2014/main" id="{D2530CDE-97C8-40CE-9095-43819784B7D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4415" y="1591497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324A8D97-D67A-43A7-B648-2B6D6DB198D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134415" y="3698748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90B70177-CB80-4D76-8D93-BC8D05D4C117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306778" y="1591497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CA9241A3-7D88-4BCD-8C20-FD8A073A6C60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306778" y="3698748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6" name="Picture Placeholder 4">
            <a:extLst>
              <a:ext uri="{FF2B5EF4-FFF2-40B4-BE49-F238E27FC236}">
                <a16:creationId xmlns:a16="http://schemas.microsoft.com/office/drawing/2014/main" id="{0BAD8C07-9904-437F-86E5-571C0B614E02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058159" y="2011939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7" name="Picture Placeholder 4">
            <a:extLst>
              <a:ext uri="{FF2B5EF4-FFF2-40B4-BE49-F238E27FC236}">
                <a16:creationId xmlns:a16="http://schemas.microsoft.com/office/drawing/2014/main" id="{B1B7EC52-58C1-4A0C-8562-561DCEE0761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058159" y="4119190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8" name="Picture Placeholder 4">
            <a:extLst>
              <a:ext uri="{FF2B5EF4-FFF2-40B4-BE49-F238E27FC236}">
                <a16:creationId xmlns:a16="http://schemas.microsoft.com/office/drawing/2014/main" id="{99E3EA1F-6E9C-4931-BFDE-886AD0417AFA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221874" y="2011939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79" name="Picture Placeholder 4">
            <a:extLst>
              <a:ext uri="{FF2B5EF4-FFF2-40B4-BE49-F238E27FC236}">
                <a16:creationId xmlns:a16="http://schemas.microsoft.com/office/drawing/2014/main" id="{1668970B-583D-4688-ACCE-E3707DC644B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221874" y="4119190"/>
            <a:ext cx="1929384" cy="1924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50B91D-0B29-A374-8117-81442B70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5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E656140-E720-4F8F-8F2F-2C2821C794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512" y="3661763"/>
            <a:ext cx="10894188" cy="698012"/>
          </a:xfrm>
          <a:noFill/>
        </p:spPr>
        <p:txBody>
          <a:bodyPr wrap="square" rtlCol="0">
            <a:spAutoFit/>
          </a:bodyPr>
          <a:lstStyle>
            <a:lvl1pPr>
              <a:defRPr kumimoji="0" lang="en-IN" sz="4800" b="1" i="0" u="none" strike="noStrike" cap="none" spc="0" normalizeH="0" baseline="0">
                <a:ln>
                  <a:noFill/>
                </a:ln>
                <a:solidFill>
                  <a:srgbClr val="1867A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 dirty="0"/>
              <a:t>PRESENTATION TITLE, CALIBRI BOLD 48PT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3F3480C4-5880-A840-8997-662AE72BC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24346" y="920520"/>
            <a:ext cx="3777624" cy="2570190"/>
          </a:xfrm>
          <a:prstGeom prst="parallelogram">
            <a:avLst>
              <a:gd name="adj" fmla="val 34263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F2933FC4-40CA-404F-A0E4-B788B1800A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0392" y="931448"/>
            <a:ext cx="3777624" cy="2570190"/>
          </a:xfrm>
          <a:prstGeom prst="parallelogram">
            <a:avLst>
              <a:gd name="adj" fmla="val 34263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F9EC9BB7-1472-2545-A4D4-DEC57435E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6438" y="931448"/>
            <a:ext cx="3777624" cy="2570190"/>
          </a:xfrm>
          <a:prstGeom prst="parallelogram">
            <a:avLst>
              <a:gd name="adj" fmla="val 34263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8857BE-3D89-4FB7-A937-BA5B0A117810}"/>
              </a:ext>
            </a:extLst>
          </p:cNvPr>
          <p:cNvGrpSpPr/>
          <p:nvPr userDrawn="1"/>
        </p:nvGrpSpPr>
        <p:grpSpPr>
          <a:xfrm>
            <a:off x="126557" y="6437632"/>
            <a:ext cx="155028" cy="122306"/>
            <a:chOff x="11699706" y="6453949"/>
            <a:chExt cx="155028" cy="12230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4B8BED-01A0-4EDA-8240-497A30FB82C1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28ED5EA-3D96-4108-AABA-AB32504556C2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83889-5C7F-C440-95E9-263323A81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516" y="931448"/>
            <a:ext cx="3777624" cy="2570190"/>
          </a:xfrm>
          <a:prstGeom prst="parallelogram">
            <a:avLst>
              <a:gd name="adj" fmla="val 34263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0A081F2-C371-415E-B56A-43C5F4F201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541" y="4400058"/>
            <a:ext cx="9144000" cy="4801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0" lang="en-IN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Sub Title Here, Calibri Bold 28PT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1291B84-4AAB-4AA7-857F-3BA1899FBC3A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527046" y="5423975"/>
            <a:ext cx="7016754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0" lang="en-US" sz="2000" b="1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Presenter/Department Name, Calibri Bold 20PT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EC19B92-95E9-4C3D-9251-7A203C82D44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27046" y="5802832"/>
            <a:ext cx="4854579" cy="3416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DD-MM-YYYY, Calibri Regular 18PT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9A8259-2356-48CA-8F5D-F3CF1F37C13B}"/>
              </a:ext>
            </a:extLst>
          </p:cNvPr>
          <p:cNvCxnSpPr>
            <a:cxnSpLocks/>
          </p:cNvCxnSpPr>
          <p:nvPr/>
        </p:nvCxnSpPr>
        <p:spPr>
          <a:xfrm flipH="1">
            <a:off x="418825" y="4330874"/>
            <a:ext cx="5631562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1867A1">
                    <a:alpha val="0"/>
                  </a:srgbClr>
                </a:gs>
                <a:gs pos="98315">
                  <a:srgbClr val="1867A1"/>
                </a:gs>
                <a:gs pos="54000">
                  <a:srgbClr val="1867A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559AA9-69D0-42CD-A99F-824F1AD421B3}"/>
              </a:ext>
            </a:extLst>
          </p:cNvPr>
          <p:cNvGrpSpPr/>
          <p:nvPr/>
        </p:nvGrpSpPr>
        <p:grpSpPr>
          <a:xfrm>
            <a:off x="341310" y="4263058"/>
            <a:ext cx="155028" cy="122306"/>
            <a:chOff x="11699706" y="6453949"/>
            <a:chExt cx="155028" cy="12230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92573C1-C8E6-4E5E-8D08-A0D6040CFB09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91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B224841-71B6-4594-8CD6-E9114D14555F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22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41592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Title, Product Image Layout, Calibri Bold 28 </a:t>
            </a:r>
            <a:r>
              <a:rPr lang="en-US" dirty="0" err="1"/>
              <a:t>pt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50B91D-0B29-A374-8117-81442B70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3DF9286F-F82C-1FD5-AF14-983FD9A200EC}"/>
              </a:ext>
            </a:extLst>
          </p:cNvPr>
          <p:cNvSpPr/>
          <p:nvPr userDrawn="1"/>
        </p:nvSpPr>
        <p:spPr>
          <a:xfrm>
            <a:off x="360176" y="4065808"/>
            <a:ext cx="11521048" cy="19138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5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Imag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41592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Title, Product Image Layout, Calibri Bold 28 </a:t>
            </a:r>
            <a:r>
              <a:rPr lang="en-US" dirty="0" err="1"/>
              <a:t>pt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50B91D-0B29-A374-8117-81442B70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5705E56-A618-11FE-2E23-B9B6577F29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9875" y="1350606"/>
            <a:ext cx="11079607" cy="500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176463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(Use this layout when creating a slide with heavy copy. Font is Calibri Bold 16 pt)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orci. 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orci.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4ACB5-6647-953F-AB8E-6846019EA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728533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969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Imag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51535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Title, 1 Image With 6 Text Box Layout, Calibri Bold 28 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50B91D-0B29-A374-8117-81442B70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FFDFD8-5A7A-8609-50D4-F90ED9882B3E}"/>
              </a:ext>
            </a:extLst>
          </p:cNvPr>
          <p:cNvSpPr/>
          <p:nvPr userDrawn="1"/>
        </p:nvSpPr>
        <p:spPr>
          <a:xfrm>
            <a:off x="330880" y="1520543"/>
            <a:ext cx="3876556" cy="4006945"/>
          </a:xfrm>
          <a:prstGeom prst="rect">
            <a:avLst/>
          </a:prstGeom>
          <a:noFill/>
          <a:ln>
            <a:solidFill>
              <a:srgbClr val="186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8A8C2D8F-BFB6-F37A-D480-24132B63BCA7}"/>
              </a:ext>
            </a:extLst>
          </p:cNvPr>
          <p:cNvSpPr/>
          <p:nvPr userDrawn="1"/>
        </p:nvSpPr>
        <p:spPr>
          <a:xfrm>
            <a:off x="482930" y="1666688"/>
            <a:ext cx="3876556" cy="4051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4">
            <a:extLst>
              <a:ext uri="{FF2B5EF4-FFF2-40B4-BE49-F238E27FC236}">
                <a16:creationId xmlns:a16="http://schemas.microsoft.com/office/drawing/2014/main" id="{B7818F12-4049-7291-3C0A-4585D6A33AB5}"/>
              </a:ext>
            </a:extLst>
          </p:cNvPr>
          <p:cNvSpPr/>
          <p:nvPr/>
        </p:nvSpPr>
        <p:spPr>
          <a:xfrm>
            <a:off x="4661687" y="1456728"/>
            <a:ext cx="3316580" cy="1385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5C004C-7968-0449-F636-07C10C8FF7EC}"/>
              </a:ext>
            </a:extLst>
          </p:cNvPr>
          <p:cNvSpPr/>
          <p:nvPr/>
        </p:nvSpPr>
        <p:spPr>
          <a:xfrm>
            <a:off x="4661687" y="1829511"/>
            <a:ext cx="45719" cy="640080"/>
          </a:xfrm>
          <a:prstGeom prst="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3E75FB8E-3E27-A355-B8DC-BC5DB9BB4E93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498260" y="1685009"/>
            <a:ext cx="3861225" cy="40334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Your Picture Here or Drag &amp; Drop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6288C65-4ECA-FDAD-B91F-F3528BE30F0E}"/>
              </a:ext>
            </a:extLst>
          </p:cNvPr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4809330" y="1480717"/>
            <a:ext cx="3036888" cy="5191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Box 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F8491678-3012-64BC-C7E8-945462A693A7}"/>
              </a:ext>
            </a:extLst>
          </p:cNvPr>
          <p:cNvSpPr/>
          <p:nvPr userDrawn="1"/>
        </p:nvSpPr>
        <p:spPr>
          <a:xfrm>
            <a:off x="8441836" y="1456728"/>
            <a:ext cx="3316580" cy="1385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77A266-DB49-3CE0-944D-B7ECDE9B9DB5}"/>
              </a:ext>
            </a:extLst>
          </p:cNvPr>
          <p:cNvSpPr/>
          <p:nvPr userDrawn="1"/>
        </p:nvSpPr>
        <p:spPr>
          <a:xfrm>
            <a:off x="8441836" y="1829511"/>
            <a:ext cx="45719" cy="640080"/>
          </a:xfrm>
          <a:prstGeom prst="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13270B3-BAD7-7072-241E-322C699B992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89479" y="1480717"/>
            <a:ext cx="3036888" cy="5191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Box 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584E1BA2-3054-58EB-3E29-DFFF68594550}"/>
              </a:ext>
            </a:extLst>
          </p:cNvPr>
          <p:cNvSpPr/>
          <p:nvPr userDrawn="1"/>
        </p:nvSpPr>
        <p:spPr>
          <a:xfrm>
            <a:off x="4661687" y="3116169"/>
            <a:ext cx="3316580" cy="1385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D5056F-2E16-D433-52B9-DD3EFB8B290F}"/>
              </a:ext>
            </a:extLst>
          </p:cNvPr>
          <p:cNvSpPr/>
          <p:nvPr userDrawn="1"/>
        </p:nvSpPr>
        <p:spPr>
          <a:xfrm>
            <a:off x="4661687" y="3488952"/>
            <a:ext cx="45719" cy="640080"/>
          </a:xfrm>
          <a:prstGeom prst="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F61137D-38F1-8954-300B-95E79EACE1B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809330" y="3140158"/>
            <a:ext cx="3036888" cy="5191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Box 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36" name="Rounded Rectangle 24">
            <a:extLst>
              <a:ext uri="{FF2B5EF4-FFF2-40B4-BE49-F238E27FC236}">
                <a16:creationId xmlns:a16="http://schemas.microsoft.com/office/drawing/2014/main" id="{3FF36384-7B4A-EC16-6CC1-455BD1305624}"/>
              </a:ext>
            </a:extLst>
          </p:cNvPr>
          <p:cNvSpPr/>
          <p:nvPr userDrawn="1"/>
        </p:nvSpPr>
        <p:spPr>
          <a:xfrm>
            <a:off x="8441836" y="3116169"/>
            <a:ext cx="3316580" cy="1385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95B841-2F89-531A-C451-1D632F6ED9DC}"/>
              </a:ext>
            </a:extLst>
          </p:cNvPr>
          <p:cNvSpPr/>
          <p:nvPr userDrawn="1"/>
        </p:nvSpPr>
        <p:spPr>
          <a:xfrm>
            <a:off x="8441836" y="3488952"/>
            <a:ext cx="45719" cy="640080"/>
          </a:xfrm>
          <a:prstGeom prst="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4187AA2-22C5-124D-F6EB-90D3691ECDA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589479" y="3140158"/>
            <a:ext cx="3036888" cy="5191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Box 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id="{34C3E627-E39A-9603-E42D-E045CD8E508B}"/>
              </a:ext>
            </a:extLst>
          </p:cNvPr>
          <p:cNvSpPr/>
          <p:nvPr userDrawn="1"/>
        </p:nvSpPr>
        <p:spPr>
          <a:xfrm>
            <a:off x="4661687" y="4812672"/>
            <a:ext cx="3316580" cy="1385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8B2440-FF57-8735-F1B8-2BC3D05034A4}"/>
              </a:ext>
            </a:extLst>
          </p:cNvPr>
          <p:cNvSpPr/>
          <p:nvPr userDrawn="1"/>
        </p:nvSpPr>
        <p:spPr>
          <a:xfrm>
            <a:off x="4661687" y="5185455"/>
            <a:ext cx="45719" cy="640080"/>
          </a:xfrm>
          <a:prstGeom prst="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1E523079-D83E-CC78-D27A-793777F7E9A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809330" y="4836661"/>
            <a:ext cx="3036888" cy="5191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Box 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id="{9A175D40-D17E-AC0B-7EEF-3C766C39DBA9}"/>
              </a:ext>
            </a:extLst>
          </p:cNvPr>
          <p:cNvSpPr/>
          <p:nvPr userDrawn="1"/>
        </p:nvSpPr>
        <p:spPr>
          <a:xfrm>
            <a:off x="8441836" y="4812672"/>
            <a:ext cx="3316580" cy="1385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13ABE3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4ACF1F-3CD0-62E4-A1AD-B8953F162F64}"/>
              </a:ext>
            </a:extLst>
          </p:cNvPr>
          <p:cNvSpPr/>
          <p:nvPr userDrawn="1"/>
        </p:nvSpPr>
        <p:spPr>
          <a:xfrm>
            <a:off x="8441836" y="5185455"/>
            <a:ext cx="45719" cy="640080"/>
          </a:xfrm>
          <a:prstGeom prst="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1BDC304-4665-D5A6-9524-8476AB604BB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589479" y="4836661"/>
            <a:ext cx="3036888" cy="5191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1867A1"/>
                </a:solidFill>
              </a:defRPr>
            </a:lvl1pPr>
            <a:lvl2pPr marL="457200" indent="0">
              <a:buFontTx/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Box 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31F31F-8190-F5BF-79D2-70AD37539EF5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4781209" y="2032752"/>
            <a:ext cx="3073252" cy="71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6 text boxes. Font is Calibri Regular 14 pt, no bullets or hanging indent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1E257C-E628-4D31-6B69-D4CAD29D09C0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8579541" y="2032752"/>
            <a:ext cx="3104260" cy="71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6 text boxes. Font is Calibri Regular 14 pt, no bullets or hanging indent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5F1A1C3-73D5-43F2-7204-1E766F7115BE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4781209" y="3701732"/>
            <a:ext cx="3065009" cy="71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6 text boxes. Font is Calibri Regular 14 pt, no bullets or hanging indent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529681-00DD-F7E9-F946-CA9E66A66953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8567621" y="3708390"/>
            <a:ext cx="3065009" cy="71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6 text boxes. Font is Calibri Regular 14 pt, no bullets or hanging indent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D60C8D7-A338-A9E3-D0A5-10288DBCDF00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809330" y="5387551"/>
            <a:ext cx="3065009" cy="71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6 text boxes. Font is Calibri Regular 14 pt, no bullets or hanging indent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378938C-2449-09C5-319F-EEDA4E32B001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8589479" y="5390038"/>
            <a:ext cx="3065009" cy="71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6 text boxes. Font is Calibri Regular 14 pt, no bullets or hanging indent</a:t>
            </a:r>
          </a:p>
        </p:txBody>
      </p:sp>
    </p:spTree>
    <p:extLst>
      <p:ext uri="{BB962C8B-B14F-4D97-AF65-F5344CB8AC3E}">
        <p14:creationId xmlns:p14="http://schemas.microsoft.com/office/powerpoint/2010/main" val="3071167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14CD729-CDBB-439D-A1C4-912D27121B0A}"/>
              </a:ext>
            </a:extLst>
          </p:cNvPr>
          <p:cNvSpPr txBox="1"/>
          <p:nvPr userDrawn="1"/>
        </p:nvSpPr>
        <p:spPr>
          <a:xfrm>
            <a:off x="402706" y="1618467"/>
            <a:ext cx="4452976" cy="769441"/>
          </a:xfrm>
          <a:prstGeom prst="rect">
            <a:avLst/>
          </a:prstGeom>
          <a:solidFill>
            <a:srgbClr val="E8101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THANK YOU!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148AD7FF-F264-4C7D-A220-6D5389AA3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530" y="4468922"/>
            <a:ext cx="4060825" cy="4206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/>
              <a:t>Presenter’s Name, Calibri Bold 14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2BF886AB-DA5A-4D5A-828C-0FBB0106A0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30" y="4987313"/>
            <a:ext cx="4060825" cy="10330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47143"/>
              </a:lnSpc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  <a:p>
            <a:pPr lvl="0"/>
            <a:r>
              <a:rPr lang="en-US" dirty="0"/>
              <a:t>emailid@africanindustries.com</a:t>
            </a:r>
          </a:p>
          <a:p>
            <a:pPr lvl="0"/>
            <a:r>
              <a:rPr lang="en-US" dirty="0"/>
              <a:t>+234 9999999999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Calibri Regular 14 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C65D6-6B7D-4838-A4EE-940A4C8C0EA8}"/>
              </a:ext>
            </a:extLst>
          </p:cNvPr>
          <p:cNvSpPr txBox="1"/>
          <p:nvPr userDrawn="1"/>
        </p:nvSpPr>
        <p:spPr>
          <a:xfrm>
            <a:off x="293717" y="2877889"/>
            <a:ext cx="681529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The information contained in the presentation is a proprietary property of the Company and cannot be circulated further without the express consent of the Company.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4FF92-36D5-4A37-A3F5-ECBB89EC94B9}"/>
              </a:ext>
            </a:extLst>
          </p:cNvPr>
          <p:cNvSpPr txBox="1"/>
          <p:nvPr userDrawn="1"/>
        </p:nvSpPr>
        <p:spPr>
          <a:xfrm>
            <a:off x="293717" y="2529006"/>
            <a:ext cx="6815295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Tx/>
              <a:buNone/>
              <a:defRPr kumimoji="0" sz="2000" b="0" i="0" u="none" strike="noStrike" cap="none" spc="30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Tx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INFORMATION CONFIDENTIALITY NOTICE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DDDA0F-6556-7AD3-F2A9-A09FAC9C6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2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5A0C2B2-78BF-42CD-9A05-053A88951D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58201"/>
            <a:ext cx="12192000" cy="4113181"/>
          </a:xfrm>
          <a:prstGeom prst="parallelogram">
            <a:avLst>
              <a:gd name="adj" fmla="val 25206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F244A8-FCE5-4C28-844F-AC3F8326C5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906" y="5226838"/>
            <a:ext cx="10894188" cy="698012"/>
          </a:xfrm>
          <a:noFill/>
        </p:spPr>
        <p:txBody>
          <a:bodyPr wrap="square" rtlCol="0">
            <a:spAutoFit/>
          </a:bodyPr>
          <a:lstStyle>
            <a:lvl1pPr>
              <a:defRPr kumimoji="0" lang="en-IN" sz="4800" b="1" i="0" u="none" strike="noStrike" cap="none" spc="0" normalizeH="0" baseline="0">
                <a:ln>
                  <a:noFill/>
                </a:ln>
                <a:solidFill>
                  <a:srgbClr val="1867A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 dirty="0"/>
              <a:t>Section Divider Heading, Calibri Bold 48PT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BC3A04-15EE-47BB-A164-B8A860144FC7}"/>
              </a:ext>
            </a:extLst>
          </p:cNvPr>
          <p:cNvGrpSpPr/>
          <p:nvPr userDrawn="1"/>
        </p:nvGrpSpPr>
        <p:grpSpPr>
          <a:xfrm>
            <a:off x="0" y="954190"/>
            <a:ext cx="865535" cy="3312324"/>
            <a:chOff x="0" y="728048"/>
            <a:chExt cx="865535" cy="331232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E86C0F-2B11-411F-AED0-FC62D266F0C2}"/>
                </a:ext>
              </a:extLst>
            </p:cNvPr>
            <p:cNvCxnSpPr/>
            <p:nvPr/>
          </p:nvCxnSpPr>
          <p:spPr>
            <a:xfrm flipH="1">
              <a:off x="0" y="732059"/>
              <a:ext cx="808074" cy="3308313"/>
            </a:xfrm>
            <a:prstGeom prst="line">
              <a:avLst/>
            </a:prstGeom>
            <a:ln w="28575">
              <a:gradFill>
                <a:gsLst>
                  <a:gs pos="0">
                    <a:srgbClr val="1867A1"/>
                  </a:gs>
                  <a:gs pos="100000">
                    <a:srgbClr val="4788B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8D7018-6421-495A-8581-2AFA7AFA712E}"/>
                </a:ext>
              </a:extLst>
            </p:cNvPr>
            <p:cNvGrpSpPr/>
            <p:nvPr/>
          </p:nvGrpSpPr>
          <p:grpSpPr>
            <a:xfrm rot="614909">
              <a:off x="710507" y="728048"/>
              <a:ext cx="155028" cy="122306"/>
              <a:chOff x="341310" y="5069547"/>
              <a:chExt cx="155028" cy="122306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7EFDB15-C31E-47A8-BFC4-6B5AA1A590B0}"/>
                  </a:ext>
                </a:extLst>
              </p:cNvPr>
              <p:cNvSpPr/>
              <p:nvPr/>
            </p:nvSpPr>
            <p:spPr>
              <a:xfrm rot="2700000" flipH="1">
                <a:off x="341310" y="5069548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2A28E17-F28C-4BE2-81EB-58FBB5AF8313}"/>
                  </a:ext>
                </a:extLst>
              </p:cNvPr>
              <p:cNvSpPr/>
              <p:nvPr/>
            </p:nvSpPr>
            <p:spPr>
              <a:xfrm rot="2700000" flipH="1">
                <a:off x="374033" y="5069547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E81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F0F1F8-5036-4336-9021-8B676B821B4D}"/>
              </a:ext>
            </a:extLst>
          </p:cNvPr>
          <p:cNvGrpSpPr/>
          <p:nvPr userDrawn="1"/>
        </p:nvGrpSpPr>
        <p:grpSpPr>
          <a:xfrm>
            <a:off x="11306411" y="1755644"/>
            <a:ext cx="869487" cy="3308313"/>
            <a:chOff x="11306411" y="1529502"/>
            <a:chExt cx="869487" cy="33083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771AEF-D8C8-4AA9-96F7-F364156376EB}"/>
                </a:ext>
              </a:extLst>
            </p:cNvPr>
            <p:cNvCxnSpPr/>
            <p:nvPr/>
          </p:nvCxnSpPr>
          <p:spPr>
            <a:xfrm flipH="1">
              <a:off x="11367824" y="1529502"/>
              <a:ext cx="808074" cy="3308313"/>
            </a:xfrm>
            <a:prstGeom prst="line">
              <a:avLst/>
            </a:prstGeom>
            <a:ln w="28575">
              <a:gradFill>
                <a:gsLst>
                  <a:gs pos="0">
                    <a:srgbClr val="1867A1">
                      <a:alpha val="0"/>
                    </a:srgbClr>
                  </a:gs>
                  <a:gs pos="100000">
                    <a:srgbClr val="4788B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78274A-D0A1-446F-927E-231602D038D2}"/>
                </a:ext>
              </a:extLst>
            </p:cNvPr>
            <p:cNvGrpSpPr/>
            <p:nvPr/>
          </p:nvGrpSpPr>
          <p:grpSpPr>
            <a:xfrm rot="614909">
              <a:off x="11306411" y="4702693"/>
              <a:ext cx="155028" cy="122306"/>
              <a:chOff x="341310" y="5069547"/>
              <a:chExt cx="155028" cy="12230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31980B9-AC8F-44C9-88B8-362B04FA5CB1}"/>
                  </a:ext>
                </a:extLst>
              </p:cNvPr>
              <p:cNvSpPr/>
              <p:nvPr/>
            </p:nvSpPr>
            <p:spPr>
              <a:xfrm rot="2700000" flipH="1">
                <a:off x="341310" y="5069548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780A3C-2E04-4494-9C63-D482CD45F8B2}"/>
                  </a:ext>
                </a:extLst>
              </p:cNvPr>
              <p:cNvSpPr/>
              <p:nvPr/>
            </p:nvSpPr>
            <p:spPr>
              <a:xfrm rot="2700000" flipH="1">
                <a:off x="374033" y="5069547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E81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12528DA-B7B5-F0F8-7B24-4771CD2E8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3842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3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E656140-E720-4F8F-8F2F-2C2821C794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511" y="2471986"/>
            <a:ext cx="11684350" cy="698012"/>
          </a:xfrm>
          <a:noFill/>
        </p:spPr>
        <p:txBody>
          <a:bodyPr wrap="square" rtlCol="0">
            <a:spAutoFit/>
          </a:bodyPr>
          <a:lstStyle>
            <a:lvl1pPr>
              <a:defRPr kumimoji="0" lang="en-IN" sz="4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 dirty="0"/>
              <a:t>PRESENTATION TITLE, CALIBRI BOLD 48PT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0A081F2-C371-415E-B56A-43C5F4F201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541" y="3563056"/>
            <a:ext cx="9144000" cy="4801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0" lang="en-IN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Title Here, Calibri Bold 28PT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1291B84-4AAB-4AA7-857F-3BA1899FBC3A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527046" y="4729360"/>
            <a:ext cx="7016754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0" lang="en-US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Presenter/Department Name, Calibri Bold 20PT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EC19B92-95E9-4C3D-9251-7A203C82D44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27046" y="5108217"/>
            <a:ext cx="4854579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MM-YYYY, Calibri Regular 18PT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4C547A-A55E-43F2-91E4-D1A3476D7967}"/>
              </a:ext>
            </a:extLst>
          </p:cNvPr>
          <p:cNvCxnSpPr>
            <a:cxnSpLocks/>
          </p:cNvCxnSpPr>
          <p:nvPr/>
        </p:nvCxnSpPr>
        <p:spPr>
          <a:xfrm flipH="1">
            <a:off x="418825" y="3473711"/>
            <a:ext cx="5631562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bg1">
                    <a:alpha val="0"/>
                  </a:schemeClr>
                </a:gs>
                <a:gs pos="99000">
                  <a:schemeClr val="bg1"/>
                </a:gs>
                <a:gs pos="54000">
                  <a:schemeClr val="bg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72E5ED-8F06-4CC0-B85B-2498B5136003}"/>
              </a:ext>
            </a:extLst>
          </p:cNvPr>
          <p:cNvGrpSpPr/>
          <p:nvPr/>
        </p:nvGrpSpPr>
        <p:grpSpPr>
          <a:xfrm>
            <a:off x="341310" y="3405895"/>
            <a:ext cx="155028" cy="122306"/>
            <a:chOff x="11699706" y="6453949"/>
            <a:chExt cx="155028" cy="12230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B8FC6EC-D963-41E5-9F60-80DC3BF7FED3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91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5703670-D3BB-4986-867A-221DF1431DA7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94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0" y="31655"/>
            <a:ext cx="11079607" cy="5238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Title, Calibri Bold 28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D2885-741B-4068-B815-6C31553F4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78CD6-832E-49DC-84BA-59A350710F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692" y="738470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Subtitle, Calibri Bold 18 pt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338BEB-5779-7D58-9ABF-DE64C4845A19}"/>
              </a:ext>
            </a:extLst>
          </p:cNvPr>
          <p:cNvGrpSpPr/>
          <p:nvPr userDrawn="1"/>
        </p:nvGrpSpPr>
        <p:grpSpPr>
          <a:xfrm>
            <a:off x="132741" y="544632"/>
            <a:ext cx="10840059" cy="124268"/>
            <a:chOff x="132741" y="503688"/>
            <a:chExt cx="10840059" cy="124268"/>
          </a:xfrm>
        </p:grpSpPr>
        <p:sp>
          <p:nvSpPr>
            <p:cNvPr id="6" name="Graphic 61">
              <a:extLst>
                <a:ext uri="{FF2B5EF4-FFF2-40B4-BE49-F238E27FC236}">
                  <a16:creationId xmlns:a16="http://schemas.microsoft.com/office/drawing/2014/main" id="{C0C96D70-788E-1CA7-E2F9-E57C38031DE6}"/>
                </a:ext>
              </a:extLst>
            </p:cNvPr>
            <p:cNvSpPr/>
            <p:nvPr/>
          </p:nvSpPr>
          <p:spPr>
            <a:xfrm rot="10800000" flipH="1" flipV="1">
              <a:off x="213360" y="564841"/>
              <a:ext cx="10759440" cy="63115"/>
            </a:xfrm>
            <a:custGeom>
              <a:avLst/>
              <a:gdLst>
                <a:gd name="connsiteX0" fmla="*/ 0 w 12192000"/>
                <a:gd name="connsiteY0" fmla="*/ 258001 h 258000"/>
                <a:gd name="connsiteX1" fmla="*/ 1320864 w 12192000"/>
                <a:gd name="connsiteY1" fmla="*/ 258001 h 258000"/>
                <a:gd name="connsiteX2" fmla="*/ 1409510 w 12192000"/>
                <a:gd name="connsiteY2" fmla="*/ 221297 h 258000"/>
                <a:gd name="connsiteX3" fmla="*/ 1594104 w 12192000"/>
                <a:gd name="connsiteY3" fmla="*/ 36703 h 258000"/>
                <a:gd name="connsiteX4" fmla="*/ 1682750 w 12192000"/>
                <a:gd name="connsiteY4" fmla="*/ 0 h 258000"/>
                <a:gd name="connsiteX5" fmla="*/ 12192000 w 12192000"/>
                <a:gd name="connsiteY5" fmla="*/ 0 h 258000"/>
                <a:gd name="connsiteX0" fmla="*/ 0 w 12523760"/>
                <a:gd name="connsiteY0" fmla="*/ 258001 h 258001"/>
                <a:gd name="connsiteX1" fmla="*/ 1652624 w 12523760"/>
                <a:gd name="connsiteY1" fmla="*/ 258001 h 258001"/>
                <a:gd name="connsiteX2" fmla="*/ 1741270 w 12523760"/>
                <a:gd name="connsiteY2" fmla="*/ 221297 h 258001"/>
                <a:gd name="connsiteX3" fmla="*/ 1925864 w 12523760"/>
                <a:gd name="connsiteY3" fmla="*/ 36703 h 258001"/>
                <a:gd name="connsiteX4" fmla="*/ 2014510 w 12523760"/>
                <a:gd name="connsiteY4" fmla="*/ 0 h 258001"/>
                <a:gd name="connsiteX5" fmla="*/ 12523760 w 12523760"/>
                <a:gd name="connsiteY5" fmla="*/ 0 h 258001"/>
                <a:gd name="connsiteX0" fmla="*/ 0 w 12572142"/>
                <a:gd name="connsiteY0" fmla="*/ 258001 h 258001"/>
                <a:gd name="connsiteX1" fmla="*/ 1701006 w 12572142"/>
                <a:gd name="connsiteY1" fmla="*/ 258001 h 258001"/>
                <a:gd name="connsiteX2" fmla="*/ 1789652 w 12572142"/>
                <a:gd name="connsiteY2" fmla="*/ 221297 h 258001"/>
                <a:gd name="connsiteX3" fmla="*/ 1974246 w 12572142"/>
                <a:gd name="connsiteY3" fmla="*/ 36703 h 258001"/>
                <a:gd name="connsiteX4" fmla="*/ 2062892 w 12572142"/>
                <a:gd name="connsiteY4" fmla="*/ 0 h 258001"/>
                <a:gd name="connsiteX5" fmla="*/ 12572142 w 12572142"/>
                <a:gd name="connsiteY5" fmla="*/ 0 h 258001"/>
                <a:gd name="connsiteX0" fmla="*/ 0 w 11037754"/>
                <a:gd name="connsiteY0" fmla="*/ 258001 h 258001"/>
                <a:gd name="connsiteX1" fmla="*/ 1701006 w 11037754"/>
                <a:gd name="connsiteY1" fmla="*/ 258001 h 258001"/>
                <a:gd name="connsiteX2" fmla="*/ 1789652 w 11037754"/>
                <a:gd name="connsiteY2" fmla="*/ 221297 h 258001"/>
                <a:gd name="connsiteX3" fmla="*/ 1974246 w 11037754"/>
                <a:gd name="connsiteY3" fmla="*/ 36703 h 258001"/>
                <a:gd name="connsiteX4" fmla="*/ 2062892 w 11037754"/>
                <a:gd name="connsiteY4" fmla="*/ 0 h 258001"/>
                <a:gd name="connsiteX5" fmla="*/ 11037754 w 11037754"/>
                <a:gd name="connsiteY5" fmla="*/ 0 h 258001"/>
                <a:gd name="connsiteX0" fmla="*/ 0 w 10111592"/>
                <a:gd name="connsiteY0" fmla="*/ 270585 h 270585"/>
                <a:gd name="connsiteX1" fmla="*/ 774844 w 10111592"/>
                <a:gd name="connsiteY1" fmla="*/ 258001 h 270585"/>
                <a:gd name="connsiteX2" fmla="*/ 863490 w 10111592"/>
                <a:gd name="connsiteY2" fmla="*/ 221297 h 270585"/>
                <a:gd name="connsiteX3" fmla="*/ 1048084 w 10111592"/>
                <a:gd name="connsiteY3" fmla="*/ 36703 h 270585"/>
                <a:gd name="connsiteX4" fmla="*/ 1136730 w 10111592"/>
                <a:gd name="connsiteY4" fmla="*/ 0 h 270585"/>
                <a:gd name="connsiteX5" fmla="*/ 10111592 w 10111592"/>
                <a:gd name="connsiteY5" fmla="*/ 0 h 270585"/>
                <a:gd name="connsiteX0" fmla="*/ 0 w 10114185"/>
                <a:gd name="connsiteY0" fmla="*/ 258788 h 258788"/>
                <a:gd name="connsiteX1" fmla="*/ 777437 w 10114185"/>
                <a:gd name="connsiteY1" fmla="*/ 258001 h 258788"/>
                <a:gd name="connsiteX2" fmla="*/ 866083 w 10114185"/>
                <a:gd name="connsiteY2" fmla="*/ 221297 h 258788"/>
                <a:gd name="connsiteX3" fmla="*/ 1050677 w 10114185"/>
                <a:gd name="connsiteY3" fmla="*/ 36703 h 258788"/>
                <a:gd name="connsiteX4" fmla="*/ 1139323 w 10114185"/>
                <a:gd name="connsiteY4" fmla="*/ 0 h 258788"/>
                <a:gd name="connsiteX5" fmla="*/ 10114185 w 10114185"/>
                <a:gd name="connsiteY5" fmla="*/ 0 h 258788"/>
                <a:gd name="connsiteX0" fmla="*/ 0 w 10114185"/>
                <a:gd name="connsiteY0" fmla="*/ 256429 h 258001"/>
                <a:gd name="connsiteX1" fmla="*/ 777437 w 10114185"/>
                <a:gd name="connsiteY1" fmla="*/ 258001 h 258001"/>
                <a:gd name="connsiteX2" fmla="*/ 866083 w 10114185"/>
                <a:gd name="connsiteY2" fmla="*/ 221297 h 258001"/>
                <a:gd name="connsiteX3" fmla="*/ 1050677 w 10114185"/>
                <a:gd name="connsiteY3" fmla="*/ 36703 h 258001"/>
                <a:gd name="connsiteX4" fmla="*/ 1139323 w 10114185"/>
                <a:gd name="connsiteY4" fmla="*/ 0 h 258001"/>
                <a:gd name="connsiteX5" fmla="*/ 10114185 w 10114185"/>
                <a:gd name="connsiteY5" fmla="*/ 0 h 258001"/>
                <a:gd name="connsiteX0" fmla="*/ 0 w 8968578"/>
                <a:gd name="connsiteY0" fmla="*/ 256429 h 258001"/>
                <a:gd name="connsiteX1" fmla="*/ 777437 w 8968578"/>
                <a:gd name="connsiteY1" fmla="*/ 258001 h 258001"/>
                <a:gd name="connsiteX2" fmla="*/ 866083 w 8968578"/>
                <a:gd name="connsiteY2" fmla="*/ 221297 h 258001"/>
                <a:gd name="connsiteX3" fmla="*/ 1050677 w 8968578"/>
                <a:gd name="connsiteY3" fmla="*/ 36703 h 258001"/>
                <a:gd name="connsiteX4" fmla="*/ 1139323 w 8968578"/>
                <a:gd name="connsiteY4" fmla="*/ 0 h 258001"/>
                <a:gd name="connsiteX5" fmla="*/ 8968578 w 8968578"/>
                <a:gd name="connsiteY5" fmla="*/ 2359 h 258001"/>
                <a:gd name="connsiteX0" fmla="*/ 0 w 9636378"/>
                <a:gd name="connsiteY0" fmla="*/ 256429 h 258001"/>
                <a:gd name="connsiteX1" fmla="*/ 777437 w 9636378"/>
                <a:gd name="connsiteY1" fmla="*/ 258001 h 258001"/>
                <a:gd name="connsiteX2" fmla="*/ 866083 w 9636378"/>
                <a:gd name="connsiteY2" fmla="*/ 221297 h 258001"/>
                <a:gd name="connsiteX3" fmla="*/ 1050677 w 9636378"/>
                <a:gd name="connsiteY3" fmla="*/ 36703 h 258001"/>
                <a:gd name="connsiteX4" fmla="*/ 1139323 w 9636378"/>
                <a:gd name="connsiteY4" fmla="*/ 0 h 258001"/>
                <a:gd name="connsiteX5" fmla="*/ 9636378 w 9636378"/>
                <a:gd name="connsiteY5" fmla="*/ 2359 h 258001"/>
                <a:gd name="connsiteX0" fmla="*/ 0 w 10792186"/>
                <a:gd name="connsiteY0" fmla="*/ 244739 h 258001"/>
                <a:gd name="connsiteX1" fmla="*/ 1933245 w 10792186"/>
                <a:gd name="connsiteY1" fmla="*/ 258001 h 258001"/>
                <a:gd name="connsiteX2" fmla="*/ 2021891 w 10792186"/>
                <a:gd name="connsiteY2" fmla="*/ 221297 h 258001"/>
                <a:gd name="connsiteX3" fmla="*/ 2206485 w 10792186"/>
                <a:gd name="connsiteY3" fmla="*/ 36703 h 258001"/>
                <a:gd name="connsiteX4" fmla="*/ 2295131 w 10792186"/>
                <a:gd name="connsiteY4" fmla="*/ 0 h 258001"/>
                <a:gd name="connsiteX5" fmla="*/ 10792186 w 10792186"/>
                <a:gd name="connsiteY5" fmla="*/ 2359 h 258001"/>
                <a:gd name="connsiteX0" fmla="*/ 0 w 10742423"/>
                <a:gd name="connsiteY0" fmla="*/ 254656 h 258001"/>
                <a:gd name="connsiteX1" fmla="*/ 1883482 w 10742423"/>
                <a:gd name="connsiteY1" fmla="*/ 258001 h 258001"/>
                <a:gd name="connsiteX2" fmla="*/ 1972128 w 10742423"/>
                <a:gd name="connsiteY2" fmla="*/ 221297 h 258001"/>
                <a:gd name="connsiteX3" fmla="*/ 2156722 w 10742423"/>
                <a:gd name="connsiteY3" fmla="*/ 36703 h 258001"/>
                <a:gd name="connsiteX4" fmla="*/ 2245368 w 10742423"/>
                <a:gd name="connsiteY4" fmla="*/ 0 h 258001"/>
                <a:gd name="connsiteX5" fmla="*/ 10742423 w 10742423"/>
                <a:gd name="connsiteY5" fmla="*/ 2359 h 258001"/>
                <a:gd name="connsiteX0" fmla="*/ 0 w 21173740"/>
                <a:gd name="connsiteY0" fmla="*/ 250529 h 258001"/>
                <a:gd name="connsiteX1" fmla="*/ 12314799 w 21173740"/>
                <a:gd name="connsiteY1" fmla="*/ 258001 h 258001"/>
                <a:gd name="connsiteX2" fmla="*/ 12403445 w 21173740"/>
                <a:gd name="connsiteY2" fmla="*/ 221297 h 258001"/>
                <a:gd name="connsiteX3" fmla="*/ 12588039 w 21173740"/>
                <a:gd name="connsiteY3" fmla="*/ 36703 h 258001"/>
                <a:gd name="connsiteX4" fmla="*/ 12676685 w 21173740"/>
                <a:gd name="connsiteY4" fmla="*/ 0 h 258001"/>
                <a:gd name="connsiteX5" fmla="*/ 21173740 w 21173740"/>
                <a:gd name="connsiteY5" fmla="*/ 2359 h 258001"/>
                <a:gd name="connsiteX0" fmla="*/ 0 w 10798180"/>
                <a:gd name="connsiteY0" fmla="*/ 250529 h 258001"/>
                <a:gd name="connsiteX1" fmla="*/ 1939239 w 10798180"/>
                <a:gd name="connsiteY1" fmla="*/ 258001 h 258001"/>
                <a:gd name="connsiteX2" fmla="*/ 2027885 w 10798180"/>
                <a:gd name="connsiteY2" fmla="*/ 221297 h 258001"/>
                <a:gd name="connsiteX3" fmla="*/ 2212479 w 10798180"/>
                <a:gd name="connsiteY3" fmla="*/ 36703 h 258001"/>
                <a:gd name="connsiteX4" fmla="*/ 2301125 w 10798180"/>
                <a:gd name="connsiteY4" fmla="*/ 0 h 258001"/>
                <a:gd name="connsiteX5" fmla="*/ 10798180 w 10798180"/>
                <a:gd name="connsiteY5" fmla="*/ 2359 h 258001"/>
                <a:gd name="connsiteX0" fmla="*/ 0 w 10628770"/>
                <a:gd name="connsiteY0" fmla="*/ 250529 h 258001"/>
                <a:gd name="connsiteX1" fmla="*/ 1769829 w 10628770"/>
                <a:gd name="connsiteY1" fmla="*/ 258001 h 258001"/>
                <a:gd name="connsiteX2" fmla="*/ 1858475 w 10628770"/>
                <a:gd name="connsiteY2" fmla="*/ 221297 h 258001"/>
                <a:gd name="connsiteX3" fmla="*/ 2043069 w 10628770"/>
                <a:gd name="connsiteY3" fmla="*/ 36703 h 258001"/>
                <a:gd name="connsiteX4" fmla="*/ 2131715 w 10628770"/>
                <a:gd name="connsiteY4" fmla="*/ 0 h 258001"/>
                <a:gd name="connsiteX5" fmla="*/ 10628770 w 10628770"/>
                <a:gd name="connsiteY5" fmla="*/ 2359 h 258001"/>
                <a:gd name="connsiteX0" fmla="*/ 0 w 10628770"/>
                <a:gd name="connsiteY0" fmla="*/ 250529 h 250529"/>
                <a:gd name="connsiteX1" fmla="*/ 1858475 w 10628770"/>
                <a:gd name="connsiteY1" fmla="*/ 221297 h 250529"/>
                <a:gd name="connsiteX2" fmla="*/ 2043069 w 10628770"/>
                <a:gd name="connsiteY2" fmla="*/ 36703 h 250529"/>
                <a:gd name="connsiteX3" fmla="*/ 2131715 w 10628770"/>
                <a:gd name="connsiteY3" fmla="*/ 0 h 250529"/>
                <a:gd name="connsiteX4" fmla="*/ 10628770 w 10628770"/>
                <a:gd name="connsiteY4" fmla="*/ 2359 h 250529"/>
                <a:gd name="connsiteX0" fmla="*/ 0 w 10628770"/>
                <a:gd name="connsiteY0" fmla="*/ 250529 h 250529"/>
                <a:gd name="connsiteX1" fmla="*/ 2043069 w 10628770"/>
                <a:gd name="connsiteY1" fmla="*/ 36703 h 250529"/>
                <a:gd name="connsiteX2" fmla="*/ 2131715 w 10628770"/>
                <a:gd name="connsiteY2" fmla="*/ 0 h 250529"/>
                <a:gd name="connsiteX3" fmla="*/ 10628770 w 10628770"/>
                <a:gd name="connsiteY3" fmla="*/ 2359 h 250529"/>
                <a:gd name="connsiteX0" fmla="*/ 0 w 8585701"/>
                <a:gd name="connsiteY0" fmla="*/ 36703 h 36703"/>
                <a:gd name="connsiteX1" fmla="*/ 88646 w 8585701"/>
                <a:gd name="connsiteY1" fmla="*/ 0 h 36703"/>
                <a:gd name="connsiteX2" fmla="*/ 8585701 w 8585701"/>
                <a:gd name="connsiteY2" fmla="*/ 2359 h 36703"/>
                <a:gd name="connsiteX0" fmla="*/ 0 w 8497055"/>
                <a:gd name="connsiteY0" fmla="*/ 0 h 2359"/>
                <a:gd name="connsiteX1" fmla="*/ 8497055 w 8497055"/>
                <a:gd name="connsiteY1" fmla="*/ 2359 h 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97055" h="2359">
                  <a:moveTo>
                    <a:pt x="0" y="0"/>
                  </a:moveTo>
                  <a:lnTo>
                    <a:pt x="8497055" y="2359"/>
                  </a:lnTo>
                </a:path>
              </a:pathLst>
            </a:custGeom>
            <a:noFill/>
            <a:ln w="3175" cap="flat">
              <a:solidFill>
                <a:srgbClr val="58595B">
                  <a:alpha val="9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B6DCD7-AEA5-7C07-214C-3A6F7F9FFDA0}"/>
                </a:ext>
              </a:extLst>
            </p:cNvPr>
            <p:cNvGrpSpPr/>
            <p:nvPr/>
          </p:nvGrpSpPr>
          <p:grpSpPr>
            <a:xfrm>
              <a:off x="132741" y="503688"/>
              <a:ext cx="155028" cy="122306"/>
              <a:chOff x="11699706" y="6453949"/>
              <a:chExt cx="155028" cy="122306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F497CF9-6CB7-E4AC-EC10-4C49BFB0CD13}"/>
                  </a:ext>
                </a:extLst>
              </p:cNvPr>
              <p:cNvSpPr/>
              <p:nvPr/>
            </p:nvSpPr>
            <p:spPr>
              <a:xfrm rot="2700000" flipH="1">
                <a:off x="11699706" y="6453950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E81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48D4F54-71DB-3812-D3F7-EA7E22F4FC7F}"/>
                  </a:ext>
                </a:extLst>
              </p:cNvPr>
              <p:cNvSpPr/>
              <p:nvPr/>
            </p:nvSpPr>
            <p:spPr>
              <a:xfrm rot="2700000" flipH="1">
                <a:off x="11732429" y="6453949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57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with Picture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315" y="49695"/>
            <a:ext cx="11079607" cy="523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noProof="0" dirty="0">
                <a:solidFill>
                  <a:srgbClr val="002E6D"/>
                </a:solidFill>
              </a:defRPr>
            </a:lvl1pPr>
          </a:lstStyle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Title, 3 </a:t>
            </a:r>
            <a:r>
              <a:rPr lang="en-US" dirty="0"/>
              <a:t>Box Layout,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Calibri Bold 28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D2885-741B-4068-B815-6C31553F4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D07B90D-09AC-4568-8337-970E08C42B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4760" y="698713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780FE5-CBCD-DE0F-F28B-E867330D67FF}"/>
              </a:ext>
            </a:extLst>
          </p:cNvPr>
          <p:cNvGrpSpPr/>
          <p:nvPr userDrawn="1"/>
        </p:nvGrpSpPr>
        <p:grpSpPr>
          <a:xfrm>
            <a:off x="132741" y="544632"/>
            <a:ext cx="10840059" cy="124268"/>
            <a:chOff x="132741" y="503688"/>
            <a:chExt cx="10840059" cy="124268"/>
          </a:xfrm>
        </p:grpSpPr>
        <p:sp>
          <p:nvSpPr>
            <p:cNvPr id="5" name="Graphic 61">
              <a:extLst>
                <a:ext uri="{FF2B5EF4-FFF2-40B4-BE49-F238E27FC236}">
                  <a16:creationId xmlns:a16="http://schemas.microsoft.com/office/drawing/2014/main" id="{472C0E5C-D313-E5BA-2185-EA05BBF0EA30}"/>
                </a:ext>
              </a:extLst>
            </p:cNvPr>
            <p:cNvSpPr/>
            <p:nvPr/>
          </p:nvSpPr>
          <p:spPr>
            <a:xfrm rot="10800000" flipH="1" flipV="1">
              <a:off x="213360" y="564841"/>
              <a:ext cx="10759440" cy="63115"/>
            </a:xfrm>
            <a:custGeom>
              <a:avLst/>
              <a:gdLst>
                <a:gd name="connsiteX0" fmla="*/ 0 w 12192000"/>
                <a:gd name="connsiteY0" fmla="*/ 258001 h 258000"/>
                <a:gd name="connsiteX1" fmla="*/ 1320864 w 12192000"/>
                <a:gd name="connsiteY1" fmla="*/ 258001 h 258000"/>
                <a:gd name="connsiteX2" fmla="*/ 1409510 w 12192000"/>
                <a:gd name="connsiteY2" fmla="*/ 221297 h 258000"/>
                <a:gd name="connsiteX3" fmla="*/ 1594104 w 12192000"/>
                <a:gd name="connsiteY3" fmla="*/ 36703 h 258000"/>
                <a:gd name="connsiteX4" fmla="*/ 1682750 w 12192000"/>
                <a:gd name="connsiteY4" fmla="*/ 0 h 258000"/>
                <a:gd name="connsiteX5" fmla="*/ 12192000 w 12192000"/>
                <a:gd name="connsiteY5" fmla="*/ 0 h 258000"/>
                <a:gd name="connsiteX0" fmla="*/ 0 w 12523760"/>
                <a:gd name="connsiteY0" fmla="*/ 258001 h 258001"/>
                <a:gd name="connsiteX1" fmla="*/ 1652624 w 12523760"/>
                <a:gd name="connsiteY1" fmla="*/ 258001 h 258001"/>
                <a:gd name="connsiteX2" fmla="*/ 1741270 w 12523760"/>
                <a:gd name="connsiteY2" fmla="*/ 221297 h 258001"/>
                <a:gd name="connsiteX3" fmla="*/ 1925864 w 12523760"/>
                <a:gd name="connsiteY3" fmla="*/ 36703 h 258001"/>
                <a:gd name="connsiteX4" fmla="*/ 2014510 w 12523760"/>
                <a:gd name="connsiteY4" fmla="*/ 0 h 258001"/>
                <a:gd name="connsiteX5" fmla="*/ 12523760 w 12523760"/>
                <a:gd name="connsiteY5" fmla="*/ 0 h 258001"/>
                <a:gd name="connsiteX0" fmla="*/ 0 w 12572142"/>
                <a:gd name="connsiteY0" fmla="*/ 258001 h 258001"/>
                <a:gd name="connsiteX1" fmla="*/ 1701006 w 12572142"/>
                <a:gd name="connsiteY1" fmla="*/ 258001 h 258001"/>
                <a:gd name="connsiteX2" fmla="*/ 1789652 w 12572142"/>
                <a:gd name="connsiteY2" fmla="*/ 221297 h 258001"/>
                <a:gd name="connsiteX3" fmla="*/ 1974246 w 12572142"/>
                <a:gd name="connsiteY3" fmla="*/ 36703 h 258001"/>
                <a:gd name="connsiteX4" fmla="*/ 2062892 w 12572142"/>
                <a:gd name="connsiteY4" fmla="*/ 0 h 258001"/>
                <a:gd name="connsiteX5" fmla="*/ 12572142 w 12572142"/>
                <a:gd name="connsiteY5" fmla="*/ 0 h 258001"/>
                <a:gd name="connsiteX0" fmla="*/ 0 w 11037754"/>
                <a:gd name="connsiteY0" fmla="*/ 258001 h 258001"/>
                <a:gd name="connsiteX1" fmla="*/ 1701006 w 11037754"/>
                <a:gd name="connsiteY1" fmla="*/ 258001 h 258001"/>
                <a:gd name="connsiteX2" fmla="*/ 1789652 w 11037754"/>
                <a:gd name="connsiteY2" fmla="*/ 221297 h 258001"/>
                <a:gd name="connsiteX3" fmla="*/ 1974246 w 11037754"/>
                <a:gd name="connsiteY3" fmla="*/ 36703 h 258001"/>
                <a:gd name="connsiteX4" fmla="*/ 2062892 w 11037754"/>
                <a:gd name="connsiteY4" fmla="*/ 0 h 258001"/>
                <a:gd name="connsiteX5" fmla="*/ 11037754 w 11037754"/>
                <a:gd name="connsiteY5" fmla="*/ 0 h 258001"/>
                <a:gd name="connsiteX0" fmla="*/ 0 w 10111592"/>
                <a:gd name="connsiteY0" fmla="*/ 270585 h 270585"/>
                <a:gd name="connsiteX1" fmla="*/ 774844 w 10111592"/>
                <a:gd name="connsiteY1" fmla="*/ 258001 h 270585"/>
                <a:gd name="connsiteX2" fmla="*/ 863490 w 10111592"/>
                <a:gd name="connsiteY2" fmla="*/ 221297 h 270585"/>
                <a:gd name="connsiteX3" fmla="*/ 1048084 w 10111592"/>
                <a:gd name="connsiteY3" fmla="*/ 36703 h 270585"/>
                <a:gd name="connsiteX4" fmla="*/ 1136730 w 10111592"/>
                <a:gd name="connsiteY4" fmla="*/ 0 h 270585"/>
                <a:gd name="connsiteX5" fmla="*/ 10111592 w 10111592"/>
                <a:gd name="connsiteY5" fmla="*/ 0 h 270585"/>
                <a:gd name="connsiteX0" fmla="*/ 0 w 10114185"/>
                <a:gd name="connsiteY0" fmla="*/ 258788 h 258788"/>
                <a:gd name="connsiteX1" fmla="*/ 777437 w 10114185"/>
                <a:gd name="connsiteY1" fmla="*/ 258001 h 258788"/>
                <a:gd name="connsiteX2" fmla="*/ 866083 w 10114185"/>
                <a:gd name="connsiteY2" fmla="*/ 221297 h 258788"/>
                <a:gd name="connsiteX3" fmla="*/ 1050677 w 10114185"/>
                <a:gd name="connsiteY3" fmla="*/ 36703 h 258788"/>
                <a:gd name="connsiteX4" fmla="*/ 1139323 w 10114185"/>
                <a:gd name="connsiteY4" fmla="*/ 0 h 258788"/>
                <a:gd name="connsiteX5" fmla="*/ 10114185 w 10114185"/>
                <a:gd name="connsiteY5" fmla="*/ 0 h 258788"/>
                <a:gd name="connsiteX0" fmla="*/ 0 w 10114185"/>
                <a:gd name="connsiteY0" fmla="*/ 256429 h 258001"/>
                <a:gd name="connsiteX1" fmla="*/ 777437 w 10114185"/>
                <a:gd name="connsiteY1" fmla="*/ 258001 h 258001"/>
                <a:gd name="connsiteX2" fmla="*/ 866083 w 10114185"/>
                <a:gd name="connsiteY2" fmla="*/ 221297 h 258001"/>
                <a:gd name="connsiteX3" fmla="*/ 1050677 w 10114185"/>
                <a:gd name="connsiteY3" fmla="*/ 36703 h 258001"/>
                <a:gd name="connsiteX4" fmla="*/ 1139323 w 10114185"/>
                <a:gd name="connsiteY4" fmla="*/ 0 h 258001"/>
                <a:gd name="connsiteX5" fmla="*/ 10114185 w 10114185"/>
                <a:gd name="connsiteY5" fmla="*/ 0 h 258001"/>
                <a:gd name="connsiteX0" fmla="*/ 0 w 8968578"/>
                <a:gd name="connsiteY0" fmla="*/ 256429 h 258001"/>
                <a:gd name="connsiteX1" fmla="*/ 777437 w 8968578"/>
                <a:gd name="connsiteY1" fmla="*/ 258001 h 258001"/>
                <a:gd name="connsiteX2" fmla="*/ 866083 w 8968578"/>
                <a:gd name="connsiteY2" fmla="*/ 221297 h 258001"/>
                <a:gd name="connsiteX3" fmla="*/ 1050677 w 8968578"/>
                <a:gd name="connsiteY3" fmla="*/ 36703 h 258001"/>
                <a:gd name="connsiteX4" fmla="*/ 1139323 w 8968578"/>
                <a:gd name="connsiteY4" fmla="*/ 0 h 258001"/>
                <a:gd name="connsiteX5" fmla="*/ 8968578 w 8968578"/>
                <a:gd name="connsiteY5" fmla="*/ 2359 h 258001"/>
                <a:gd name="connsiteX0" fmla="*/ 0 w 9636378"/>
                <a:gd name="connsiteY0" fmla="*/ 256429 h 258001"/>
                <a:gd name="connsiteX1" fmla="*/ 777437 w 9636378"/>
                <a:gd name="connsiteY1" fmla="*/ 258001 h 258001"/>
                <a:gd name="connsiteX2" fmla="*/ 866083 w 9636378"/>
                <a:gd name="connsiteY2" fmla="*/ 221297 h 258001"/>
                <a:gd name="connsiteX3" fmla="*/ 1050677 w 9636378"/>
                <a:gd name="connsiteY3" fmla="*/ 36703 h 258001"/>
                <a:gd name="connsiteX4" fmla="*/ 1139323 w 9636378"/>
                <a:gd name="connsiteY4" fmla="*/ 0 h 258001"/>
                <a:gd name="connsiteX5" fmla="*/ 9636378 w 9636378"/>
                <a:gd name="connsiteY5" fmla="*/ 2359 h 258001"/>
                <a:gd name="connsiteX0" fmla="*/ 0 w 10792186"/>
                <a:gd name="connsiteY0" fmla="*/ 244739 h 258001"/>
                <a:gd name="connsiteX1" fmla="*/ 1933245 w 10792186"/>
                <a:gd name="connsiteY1" fmla="*/ 258001 h 258001"/>
                <a:gd name="connsiteX2" fmla="*/ 2021891 w 10792186"/>
                <a:gd name="connsiteY2" fmla="*/ 221297 h 258001"/>
                <a:gd name="connsiteX3" fmla="*/ 2206485 w 10792186"/>
                <a:gd name="connsiteY3" fmla="*/ 36703 h 258001"/>
                <a:gd name="connsiteX4" fmla="*/ 2295131 w 10792186"/>
                <a:gd name="connsiteY4" fmla="*/ 0 h 258001"/>
                <a:gd name="connsiteX5" fmla="*/ 10792186 w 10792186"/>
                <a:gd name="connsiteY5" fmla="*/ 2359 h 258001"/>
                <a:gd name="connsiteX0" fmla="*/ 0 w 10742423"/>
                <a:gd name="connsiteY0" fmla="*/ 254656 h 258001"/>
                <a:gd name="connsiteX1" fmla="*/ 1883482 w 10742423"/>
                <a:gd name="connsiteY1" fmla="*/ 258001 h 258001"/>
                <a:gd name="connsiteX2" fmla="*/ 1972128 w 10742423"/>
                <a:gd name="connsiteY2" fmla="*/ 221297 h 258001"/>
                <a:gd name="connsiteX3" fmla="*/ 2156722 w 10742423"/>
                <a:gd name="connsiteY3" fmla="*/ 36703 h 258001"/>
                <a:gd name="connsiteX4" fmla="*/ 2245368 w 10742423"/>
                <a:gd name="connsiteY4" fmla="*/ 0 h 258001"/>
                <a:gd name="connsiteX5" fmla="*/ 10742423 w 10742423"/>
                <a:gd name="connsiteY5" fmla="*/ 2359 h 258001"/>
                <a:gd name="connsiteX0" fmla="*/ 0 w 21173740"/>
                <a:gd name="connsiteY0" fmla="*/ 250529 h 258001"/>
                <a:gd name="connsiteX1" fmla="*/ 12314799 w 21173740"/>
                <a:gd name="connsiteY1" fmla="*/ 258001 h 258001"/>
                <a:gd name="connsiteX2" fmla="*/ 12403445 w 21173740"/>
                <a:gd name="connsiteY2" fmla="*/ 221297 h 258001"/>
                <a:gd name="connsiteX3" fmla="*/ 12588039 w 21173740"/>
                <a:gd name="connsiteY3" fmla="*/ 36703 h 258001"/>
                <a:gd name="connsiteX4" fmla="*/ 12676685 w 21173740"/>
                <a:gd name="connsiteY4" fmla="*/ 0 h 258001"/>
                <a:gd name="connsiteX5" fmla="*/ 21173740 w 21173740"/>
                <a:gd name="connsiteY5" fmla="*/ 2359 h 258001"/>
                <a:gd name="connsiteX0" fmla="*/ 0 w 10798180"/>
                <a:gd name="connsiteY0" fmla="*/ 250529 h 258001"/>
                <a:gd name="connsiteX1" fmla="*/ 1939239 w 10798180"/>
                <a:gd name="connsiteY1" fmla="*/ 258001 h 258001"/>
                <a:gd name="connsiteX2" fmla="*/ 2027885 w 10798180"/>
                <a:gd name="connsiteY2" fmla="*/ 221297 h 258001"/>
                <a:gd name="connsiteX3" fmla="*/ 2212479 w 10798180"/>
                <a:gd name="connsiteY3" fmla="*/ 36703 h 258001"/>
                <a:gd name="connsiteX4" fmla="*/ 2301125 w 10798180"/>
                <a:gd name="connsiteY4" fmla="*/ 0 h 258001"/>
                <a:gd name="connsiteX5" fmla="*/ 10798180 w 10798180"/>
                <a:gd name="connsiteY5" fmla="*/ 2359 h 258001"/>
                <a:gd name="connsiteX0" fmla="*/ 0 w 10628770"/>
                <a:gd name="connsiteY0" fmla="*/ 250529 h 258001"/>
                <a:gd name="connsiteX1" fmla="*/ 1769829 w 10628770"/>
                <a:gd name="connsiteY1" fmla="*/ 258001 h 258001"/>
                <a:gd name="connsiteX2" fmla="*/ 1858475 w 10628770"/>
                <a:gd name="connsiteY2" fmla="*/ 221297 h 258001"/>
                <a:gd name="connsiteX3" fmla="*/ 2043069 w 10628770"/>
                <a:gd name="connsiteY3" fmla="*/ 36703 h 258001"/>
                <a:gd name="connsiteX4" fmla="*/ 2131715 w 10628770"/>
                <a:gd name="connsiteY4" fmla="*/ 0 h 258001"/>
                <a:gd name="connsiteX5" fmla="*/ 10628770 w 10628770"/>
                <a:gd name="connsiteY5" fmla="*/ 2359 h 258001"/>
                <a:gd name="connsiteX0" fmla="*/ 0 w 10628770"/>
                <a:gd name="connsiteY0" fmla="*/ 250529 h 250529"/>
                <a:gd name="connsiteX1" fmla="*/ 1858475 w 10628770"/>
                <a:gd name="connsiteY1" fmla="*/ 221297 h 250529"/>
                <a:gd name="connsiteX2" fmla="*/ 2043069 w 10628770"/>
                <a:gd name="connsiteY2" fmla="*/ 36703 h 250529"/>
                <a:gd name="connsiteX3" fmla="*/ 2131715 w 10628770"/>
                <a:gd name="connsiteY3" fmla="*/ 0 h 250529"/>
                <a:gd name="connsiteX4" fmla="*/ 10628770 w 10628770"/>
                <a:gd name="connsiteY4" fmla="*/ 2359 h 250529"/>
                <a:gd name="connsiteX0" fmla="*/ 0 w 10628770"/>
                <a:gd name="connsiteY0" fmla="*/ 250529 h 250529"/>
                <a:gd name="connsiteX1" fmla="*/ 2043069 w 10628770"/>
                <a:gd name="connsiteY1" fmla="*/ 36703 h 250529"/>
                <a:gd name="connsiteX2" fmla="*/ 2131715 w 10628770"/>
                <a:gd name="connsiteY2" fmla="*/ 0 h 250529"/>
                <a:gd name="connsiteX3" fmla="*/ 10628770 w 10628770"/>
                <a:gd name="connsiteY3" fmla="*/ 2359 h 250529"/>
                <a:gd name="connsiteX0" fmla="*/ 0 w 8585701"/>
                <a:gd name="connsiteY0" fmla="*/ 36703 h 36703"/>
                <a:gd name="connsiteX1" fmla="*/ 88646 w 8585701"/>
                <a:gd name="connsiteY1" fmla="*/ 0 h 36703"/>
                <a:gd name="connsiteX2" fmla="*/ 8585701 w 8585701"/>
                <a:gd name="connsiteY2" fmla="*/ 2359 h 36703"/>
                <a:gd name="connsiteX0" fmla="*/ 0 w 8497055"/>
                <a:gd name="connsiteY0" fmla="*/ 0 h 2359"/>
                <a:gd name="connsiteX1" fmla="*/ 8497055 w 8497055"/>
                <a:gd name="connsiteY1" fmla="*/ 2359 h 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97055" h="2359">
                  <a:moveTo>
                    <a:pt x="0" y="0"/>
                  </a:moveTo>
                  <a:lnTo>
                    <a:pt x="8497055" y="2359"/>
                  </a:lnTo>
                </a:path>
              </a:pathLst>
            </a:custGeom>
            <a:noFill/>
            <a:ln w="3175" cap="flat">
              <a:solidFill>
                <a:srgbClr val="58595B">
                  <a:alpha val="9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9E4FCD-FF4C-1A3D-249C-AB4553647605}"/>
                </a:ext>
              </a:extLst>
            </p:cNvPr>
            <p:cNvGrpSpPr/>
            <p:nvPr/>
          </p:nvGrpSpPr>
          <p:grpSpPr>
            <a:xfrm>
              <a:off x="132741" y="503688"/>
              <a:ext cx="155028" cy="122306"/>
              <a:chOff x="11699706" y="6453949"/>
              <a:chExt cx="155028" cy="12230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040893E-69C2-EC3C-ED91-0C002164CE34}"/>
                  </a:ext>
                </a:extLst>
              </p:cNvPr>
              <p:cNvSpPr/>
              <p:nvPr/>
            </p:nvSpPr>
            <p:spPr>
              <a:xfrm rot="2700000" flipH="1">
                <a:off x="11699706" y="6453950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E81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5372583-FDF1-40AD-EC3B-57379CEA1D90}"/>
                  </a:ext>
                </a:extLst>
              </p:cNvPr>
              <p:cNvSpPr/>
              <p:nvPr/>
            </p:nvSpPr>
            <p:spPr>
              <a:xfrm rot="2700000" flipH="1">
                <a:off x="11732429" y="6453949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14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F3-2E1B-47A1-8509-47CB466C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41595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2E6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Title, 1 Image With 4 Text Box Layout, Calibri Bold 28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D2885-741B-4068-B815-6C31553F4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9EA522-7E76-52F4-196E-99A226E9DC15}"/>
              </a:ext>
            </a:extLst>
          </p:cNvPr>
          <p:cNvGrpSpPr/>
          <p:nvPr userDrawn="1"/>
        </p:nvGrpSpPr>
        <p:grpSpPr>
          <a:xfrm>
            <a:off x="132741" y="544632"/>
            <a:ext cx="10840059" cy="124268"/>
            <a:chOff x="132741" y="503688"/>
            <a:chExt cx="10840059" cy="124268"/>
          </a:xfrm>
        </p:grpSpPr>
        <p:sp>
          <p:nvSpPr>
            <p:cNvPr id="5" name="Graphic 61">
              <a:extLst>
                <a:ext uri="{FF2B5EF4-FFF2-40B4-BE49-F238E27FC236}">
                  <a16:creationId xmlns:a16="http://schemas.microsoft.com/office/drawing/2014/main" id="{A5B8E9EE-3119-13EE-05F4-51A711354E26}"/>
                </a:ext>
              </a:extLst>
            </p:cNvPr>
            <p:cNvSpPr/>
            <p:nvPr/>
          </p:nvSpPr>
          <p:spPr>
            <a:xfrm rot="10800000" flipH="1" flipV="1">
              <a:off x="213360" y="564841"/>
              <a:ext cx="10759440" cy="63115"/>
            </a:xfrm>
            <a:custGeom>
              <a:avLst/>
              <a:gdLst>
                <a:gd name="connsiteX0" fmla="*/ 0 w 12192000"/>
                <a:gd name="connsiteY0" fmla="*/ 258001 h 258000"/>
                <a:gd name="connsiteX1" fmla="*/ 1320864 w 12192000"/>
                <a:gd name="connsiteY1" fmla="*/ 258001 h 258000"/>
                <a:gd name="connsiteX2" fmla="*/ 1409510 w 12192000"/>
                <a:gd name="connsiteY2" fmla="*/ 221297 h 258000"/>
                <a:gd name="connsiteX3" fmla="*/ 1594104 w 12192000"/>
                <a:gd name="connsiteY3" fmla="*/ 36703 h 258000"/>
                <a:gd name="connsiteX4" fmla="*/ 1682750 w 12192000"/>
                <a:gd name="connsiteY4" fmla="*/ 0 h 258000"/>
                <a:gd name="connsiteX5" fmla="*/ 12192000 w 12192000"/>
                <a:gd name="connsiteY5" fmla="*/ 0 h 258000"/>
                <a:gd name="connsiteX0" fmla="*/ 0 w 12523760"/>
                <a:gd name="connsiteY0" fmla="*/ 258001 h 258001"/>
                <a:gd name="connsiteX1" fmla="*/ 1652624 w 12523760"/>
                <a:gd name="connsiteY1" fmla="*/ 258001 h 258001"/>
                <a:gd name="connsiteX2" fmla="*/ 1741270 w 12523760"/>
                <a:gd name="connsiteY2" fmla="*/ 221297 h 258001"/>
                <a:gd name="connsiteX3" fmla="*/ 1925864 w 12523760"/>
                <a:gd name="connsiteY3" fmla="*/ 36703 h 258001"/>
                <a:gd name="connsiteX4" fmla="*/ 2014510 w 12523760"/>
                <a:gd name="connsiteY4" fmla="*/ 0 h 258001"/>
                <a:gd name="connsiteX5" fmla="*/ 12523760 w 12523760"/>
                <a:gd name="connsiteY5" fmla="*/ 0 h 258001"/>
                <a:gd name="connsiteX0" fmla="*/ 0 w 12572142"/>
                <a:gd name="connsiteY0" fmla="*/ 258001 h 258001"/>
                <a:gd name="connsiteX1" fmla="*/ 1701006 w 12572142"/>
                <a:gd name="connsiteY1" fmla="*/ 258001 h 258001"/>
                <a:gd name="connsiteX2" fmla="*/ 1789652 w 12572142"/>
                <a:gd name="connsiteY2" fmla="*/ 221297 h 258001"/>
                <a:gd name="connsiteX3" fmla="*/ 1974246 w 12572142"/>
                <a:gd name="connsiteY3" fmla="*/ 36703 h 258001"/>
                <a:gd name="connsiteX4" fmla="*/ 2062892 w 12572142"/>
                <a:gd name="connsiteY4" fmla="*/ 0 h 258001"/>
                <a:gd name="connsiteX5" fmla="*/ 12572142 w 12572142"/>
                <a:gd name="connsiteY5" fmla="*/ 0 h 258001"/>
                <a:gd name="connsiteX0" fmla="*/ 0 w 11037754"/>
                <a:gd name="connsiteY0" fmla="*/ 258001 h 258001"/>
                <a:gd name="connsiteX1" fmla="*/ 1701006 w 11037754"/>
                <a:gd name="connsiteY1" fmla="*/ 258001 h 258001"/>
                <a:gd name="connsiteX2" fmla="*/ 1789652 w 11037754"/>
                <a:gd name="connsiteY2" fmla="*/ 221297 h 258001"/>
                <a:gd name="connsiteX3" fmla="*/ 1974246 w 11037754"/>
                <a:gd name="connsiteY3" fmla="*/ 36703 h 258001"/>
                <a:gd name="connsiteX4" fmla="*/ 2062892 w 11037754"/>
                <a:gd name="connsiteY4" fmla="*/ 0 h 258001"/>
                <a:gd name="connsiteX5" fmla="*/ 11037754 w 11037754"/>
                <a:gd name="connsiteY5" fmla="*/ 0 h 258001"/>
                <a:gd name="connsiteX0" fmla="*/ 0 w 10111592"/>
                <a:gd name="connsiteY0" fmla="*/ 270585 h 270585"/>
                <a:gd name="connsiteX1" fmla="*/ 774844 w 10111592"/>
                <a:gd name="connsiteY1" fmla="*/ 258001 h 270585"/>
                <a:gd name="connsiteX2" fmla="*/ 863490 w 10111592"/>
                <a:gd name="connsiteY2" fmla="*/ 221297 h 270585"/>
                <a:gd name="connsiteX3" fmla="*/ 1048084 w 10111592"/>
                <a:gd name="connsiteY3" fmla="*/ 36703 h 270585"/>
                <a:gd name="connsiteX4" fmla="*/ 1136730 w 10111592"/>
                <a:gd name="connsiteY4" fmla="*/ 0 h 270585"/>
                <a:gd name="connsiteX5" fmla="*/ 10111592 w 10111592"/>
                <a:gd name="connsiteY5" fmla="*/ 0 h 270585"/>
                <a:gd name="connsiteX0" fmla="*/ 0 w 10114185"/>
                <a:gd name="connsiteY0" fmla="*/ 258788 h 258788"/>
                <a:gd name="connsiteX1" fmla="*/ 777437 w 10114185"/>
                <a:gd name="connsiteY1" fmla="*/ 258001 h 258788"/>
                <a:gd name="connsiteX2" fmla="*/ 866083 w 10114185"/>
                <a:gd name="connsiteY2" fmla="*/ 221297 h 258788"/>
                <a:gd name="connsiteX3" fmla="*/ 1050677 w 10114185"/>
                <a:gd name="connsiteY3" fmla="*/ 36703 h 258788"/>
                <a:gd name="connsiteX4" fmla="*/ 1139323 w 10114185"/>
                <a:gd name="connsiteY4" fmla="*/ 0 h 258788"/>
                <a:gd name="connsiteX5" fmla="*/ 10114185 w 10114185"/>
                <a:gd name="connsiteY5" fmla="*/ 0 h 258788"/>
                <a:gd name="connsiteX0" fmla="*/ 0 w 10114185"/>
                <a:gd name="connsiteY0" fmla="*/ 256429 h 258001"/>
                <a:gd name="connsiteX1" fmla="*/ 777437 w 10114185"/>
                <a:gd name="connsiteY1" fmla="*/ 258001 h 258001"/>
                <a:gd name="connsiteX2" fmla="*/ 866083 w 10114185"/>
                <a:gd name="connsiteY2" fmla="*/ 221297 h 258001"/>
                <a:gd name="connsiteX3" fmla="*/ 1050677 w 10114185"/>
                <a:gd name="connsiteY3" fmla="*/ 36703 h 258001"/>
                <a:gd name="connsiteX4" fmla="*/ 1139323 w 10114185"/>
                <a:gd name="connsiteY4" fmla="*/ 0 h 258001"/>
                <a:gd name="connsiteX5" fmla="*/ 10114185 w 10114185"/>
                <a:gd name="connsiteY5" fmla="*/ 0 h 258001"/>
                <a:gd name="connsiteX0" fmla="*/ 0 w 8968578"/>
                <a:gd name="connsiteY0" fmla="*/ 256429 h 258001"/>
                <a:gd name="connsiteX1" fmla="*/ 777437 w 8968578"/>
                <a:gd name="connsiteY1" fmla="*/ 258001 h 258001"/>
                <a:gd name="connsiteX2" fmla="*/ 866083 w 8968578"/>
                <a:gd name="connsiteY2" fmla="*/ 221297 h 258001"/>
                <a:gd name="connsiteX3" fmla="*/ 1050677 w 8968578"/>
                <a:gd name="connsiteY3" fmla="*/ 36703 h 258001"/>
                <a:gd name="connsiteX4" fmla="*/ 1139323 w 8968578"/>
                <a:gd name="connsiteY4" fmla="*/ 0 h 258001"/>
                <a:gd name="connsiteX5" fmla="*/ 8968578 w 8968578"/>
                <a:gd name="connsiteY5" fmla="*/ 2359 h 258001"/>
                <a:gd name="connsiteX0" fmla="*/ 0 w 9636378"/>
                <a:gd name="connsiteY0" fmla="*/ 256429 h 258001"/>
                <a:gd name="connsiteX1" fmla="*/ 777437 w 9636378"/>
                <a:gd name="connsiteY1" fmla="*/ 258001 h 258001"/>
                <a:gd name="connsiteX2" fmla="*/ 866083 w 9636378"/>
                <a:gd name="connsiteY2" fmla="*/ 221297 h 258001"/>
                <a:gd name="connsiteX3" fmla="*/ 1050677 w 9636378"/>
                <a:gd name="connsiteY3" fmla="*/ 36703 h 258001"/>
                <a:gd name="connsiteX4" fmla="*/ 1139323 w 9636378"/>
                <a:gd name="connsiteY4" fmla="*/ 0 h 258001"/>
                <a:gd name="connsiteX5" fmla="*/ 9636378 w 9636378"/>
                <a:gd name="connsiteY5" fmla="*/ 2359 h 258001"/>
                <a:gd name="connsiteX0" fmla="*/ 0 w 10792186"/>
                <a:gd name="connsiteY0" fmla="*/ 244739 h 258001"/>
                <a:gd name="connsiteX1" fmla="*/ 1933245 w 10792186"/>
                <a:gd name="connsiteY1" fmla="*/ 258001 h 258001"/>
                <a:gd name="connsiteX2" fmla="*/ 2021891 w 10792186"/>
                <a:gd name="connsiteY2" fmla="*/ 221297 h 258001"/>
                <a:gd name="connsiteX3" fmla="*/ 2206485 w 10792186"/>
                <a:gd name="connsiteY3" fmla="*/ 36703 h 258001"/>
                <a:gd name="connsiteX4" fmla="*/ 2295131 w 10792186"/>
                <a:gd name="connsiteY4" fmla="*/ 0 h 258001"/>
                <a:gd name="connsiteX5" fmla="*/ 10792186 w 10792186"/>
                <a:gd name="connsiteY5" fmla="*/ 2359 h 258001"/>
                <a:gd name="connsiteX0" fmla="*/ 0 w 10742423"/>
                <a:gd name="connsiteY0" fmla="*/ 254656 h 258001"/>
                <a:gd name="connsiteX1" fmla="*/ 1883482 w 10742423"/>
                <a:gd name="connsiteY1" fmla="*/ 258001 h 258001"/>
                <a:gd name="connsiteX2" fmla="*/ 1972128 w 10742423"/>
                <a:gd name="connsiteY2" fmla="*/ 221297 h 258001"/>
                <a:gd name="connsiteX3" fmla="*/ 2156722 w 10742423"/>
                <a:gd name="connsiteY3" fmla="*/ 36703 h 258001"/>
                <a:gd name="connsiteX4" fmla="*/ 2245368 w 10742423"/>
                <a:gd name="connsiteY4" fmla="*/ 0 h 258001"/>
                <a:gd name="connsiteX5" fmla="*/ 10742423 w 10742423"/>
                <a:gd name="connsiteY5" fmla="*/ 2359 h 258001"/>
                <a:gd name="connsiteX0" fmla="*/ 0 w 21173740"/>
                <a:gd name="connsiteY0" fmla="*/ 250529 h 258001"/>
                <a:gd name="connsiteX1" fmla="*/ 12314799 w 21173740"/>
                <a:gd name="connsiteY1" fmla="*/ 258001 h 258001"/>
                <a:gd name="connsiteX2" fmla="*/ 12403445 w 21173740"/>
                <a:gd name="connsiteY2" fmla="*/ 221297 h 258001"/>
                <a:gd name="connsiteX3" fmla="*/ 12588039 w 21173740"/>
                <a:gd name="connsiteY3" fmla="*/ 36703 h 258001"/>
                <a:gd name="connsiteX4" fmla="*/ 12676685 w 21173740"/>
                <a:gd name="connsiteY4" fmla="*/ 0 h 258001"/>
                <a:gd name="connsiteX5" fmla="*/ 21173740 w 21173740"/>
                <a:gd name="connsiteY5" fmla="*/ 2359 h 258001"/>
                <a:gd name="connsiteX0" fmla="*/ 0 w 10798180"/>
                <a:gd name="connsiteY0" fmla="*/ 250529 h 258001"/>
                <a:gd name="connsiteX1" fmla="*/ 1939239 w 10798180"/>
                <a:gd name="connsiteY1" fmla="*/ 258001 h 258001"/>
                <a:gd name="connsiteX2" fmla="*/ 2027885 w 10798180"/>
                <a:gd name="connsiteY2" fmla="*/ 221297 h 258001"/>
                <a:gd name="connsiteX3" fmla="*/ 2212479 w 10798180"/>
                <a:gd name="connsiteY3" fmla="*/ 36703 h 258001"/>
                <a:gd name="connsiteX4" fmla="*/ 2301125 w 10798180"/>
                <a:gd name="connsiteY4" fmla="*/ 0 h 258001"/>
                <a:gd name="connsiteX5" fmla="*/ 10798180 w 10798180"/>
                <a:gd name="connsiteY5" fmla="*/ 2359 h 258001"/>
                <a:gd name="connsiteX0" fmla="*/ 0 w 10628770"/>
                <a:gd name="connsiteY0" fmla="*/ 250529 h 258001"/>
                <a:gd name="connsiteX1" fmla="*/ 1769829 w 10628770"/>
                <a:gd name="connsiteY1" fmla="*/ 258001 h 258001"/>
                <a:gd name="connsiteX2" fmla="*/ 1858475 w 10628770"/>
                <a:gd name="connsiteY2" fmla="*/ 221297 h 258001"/>
                <a:gd name="connsiteX3" fmla="*/ 2043069 w 10628770"/>
                <a:gd name="connsiteY3" fmla="*/ 36703 h 258001"/>
                <a:gd name="connsiteX4" fmla="*/ 2131715 w 10628770"/>
                <a:gd name="connsiteY4" fmla="*/ 0 h 258001"/>
                <a:gd name="connsiteX5" fmla="*/ 10628770 w 10628770"/>
                <a:gd name="connsiteY5" fmla="*/ 2359 h 258001"/>
                <a:gd name="connsiteX0" fmla="*/ 0 w 10628770"/>
                <a:gd name="connsiteY0" fmla="*/ 250529 h 250529"/>
                <a:gd name="connsiteX1" fmla="*/ 1858475 w 10628770"/>
                <a:gd name="connsiteY1" fmla="*/ 221297 h 250529"/>
                <a:gd name="connsiteX2" fmla="*/ 2043069 w 10628770"/>
                <a:gd name="connsiteY2" fmla="*/ 36703 h 250529"/>
                <a:gd name="connsiteX3" fmla="*/ 2131715 w 10628770"/>
                <a:gd name="connsiteY3" fmla="*/ 0 h 250529"/>
                <a:gd name="connsiteX4" fmla="*/ 10628770 w 10628770"/>
                <a:gd name="connsiteY4" fmla="*/ 2359 h 250529"/>
                <a:gd name="connsiteX0" fmla="*/ 0 w 10628770"/>
                <a:gd name="connsiteY0" fmla="*/ 250529 h 250529"/>
                <a:gd name="connsiteX1" fmla="*/ 2043069 w 10628770"/>
                <a:gd name="connsiteY1" fmla="*/ 36703 h 250529"/>
                <a:gd name="connsiteX2" fmla="*/ 2131715 w 10628770"/>
                <a:gd name="connsiteY2" fmla="*/ 0 h 250529"/>
                <a:gd name="connsiteX3" fmla="*/ 10628770 w 10628770"/>
                <a:gd name="connsiteY3" fmla="*/ 2359 h 250529"/>
                <a:gd name="connsiteX0" fmla="*/ 0 w 8585701"/>
                <a:gd name="connsiteY0" fmla="*/ 36703 h 36703"/>
                <a:gd name="connsiteX1" fmla="*/ 88646 w 8585701"/>
                <a:gd name="connsiteY1" fmla="*/ 0 h 36703"/>
                <a:gd name="connsiteX2" fmla="*/ 8585701 w 8585701"/>
                <a:gd name="connsiteY2" fmla="*/ 2359 h 36703"/>
                <a:gd name="connsiteX0" fmla="*/ 0 w 8497055"/>
                <a:gd name="connsiteY0" fmla="*/ 0 h 2359"/>
                <a:gd name="connsiteX1" fmla="*/ 8497055 w 8497055"/>
                <a:gd name="connsiteY1" fmla="*/ 2359 h 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97055" h="2359">
                  <a:moveTo>
                    <a:pt x="0" y="0"/>
                  </a:moveTo>
                  <a:lnTo>
                    <a:pt x="8497055" y="2359"/>
                  </a:lnTo>
                </a:path>
              </a:pathLst>
            </a:custGeom>
            <a:noFill/>
            <a:ln w="3175" cap="flat">
              <a:solidFill>
                <a:srgbClr val="58595B">
                  <a:alpha val="9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13943F-8DD7-EF78-C25C-33CD8B6224BA}"/>
                </a:ext>
              </a:extLst>
            </p:cNvPr>
            <p:cNvGrpSpPr/>
            <p:nvPr/>
          </p:nvGrpSpPr>
          <p:grpSpPr>
            <a:xfrm>
              <a:off x="132741" y="503688"/>
              <a:ext cx="155028" cy="122306"/>
              <a:chOff x="11699706" y="6453949"/>
              <a:chExt cx="155028" cy="12230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500BAB5-6C43-A0F0-5D99-A5F0761078BC}"/>
                  </a:ext>
                </a:extLst>
              </p:cNvPr>
              <p:cNvSpPr/>
              <p:nvPr/>
            </p:nvSpPr>
            <p:spPr>
              <a:xfrm rot="2700000" flipH="1">
                <a:off x="11699706" y="6453950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E81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9F6EC7B-3969-3591-01AD-3496A708A638}"/>
                  </a:ext>
                </a:extLst>
              </p:cNvPr>
              <p:cNvSpPr/>
              <p:nvPr/>
            </p:nvSpPr>
            <p:spPr>
              <a:xfrm rot="2700000" flipH="1">
                <a:off x="11732429" y="6453949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73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59CDF304-E06F-4BC4-A22C-4687CDD1EDEB}"/>
              </a:ext>
            </a:extLst>
          </p:cNvPr>
          <p:cNvSpPr/>
          <p:nvPr userDrawn="1"/>
        </p:nvSpPr>
        <p:spPr>
          <a:xfrm>
            <a:off x="428400" y="1473600"/>
            <a:ext cx="11515048" cy="4487795"/>
          </a:xfrm>
          <a:prstGeom prst="roundRect">
            <a:avLst>
              <a:gd name="adj" fmla="val 6780"/>
            </a:avLst>
          </a:prstGeom>
          <a:solidFill>
            <a:srgbClr val="FFFFFF">
              <a:lumMod val="95000"/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4F1032-780F-4B5E-98AB-EA9279A0449D}"/>
              </a:ext>
            </a:extLst>
          </p:cNvPr>
          <p:cNvCxnSpPr>
            <a:cxnSpLocks/>
          </p:cNvCxnSpPr>
          <p:nvPr userDrawn="1"/>
        </p:nvCxnSpPr>
        <p:spPr>
          <a:xfrm>
            <a:off x="7040880" y="1924555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0B9A6C-6550-4C6F-8646-356BBB975B3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23889" y="40036"/>
            <a:ext cx="10393807" cy="551388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Table of Content</a:t>
            </a:r>
            <a:endParaRPr lang="en-IN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8BB24EE-FD1F-4C03-980D-B538C92B0281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1153293" y="1776892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079DE52-C32A-4026-A4AD-6DDACC828E2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53293" y="2223667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DD342A3-D2D0-4E79-8557-CD362768B32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53293" y="2670442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EC2A765-C618-4131-BBB4-C5414827249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153293" y="3117217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7ED40A6F-DB3F-4194-AA63-8DC8A82B8AB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53293" y="3563992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8B67159-1306-4D07-8ED1-AB3EB57AD2A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53293" y="4010767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8E1E386-FBE4-4BEF-A29C-9E6683F3C7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153293" y="4457542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CE6F281-4D8D-4328-9031-CEE99396C670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53293" y="4904317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C78805B6-B4C5-498A-9F74-800E5838B0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53293" y="5351092"/>
            <a:ext cx="5991578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Section Title, Calibri Bold 16 Pt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B71E15-F3AC-470E-B3F0-47D0B6B72881}"/>
              </a:ext>
            </a:extLst>
          </p:cNvPr>
          <p:cNvSpPr txBox="1"/>
          <p:nvPr userDrawn="1"/>
        </p:nvSpPr>
        <p:spPr>
          <a:xfrm>
            <a:off x="11033660" y="1563818"/>
            <a:ext cx="725723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0">
                <a:solidFill>
                  <a:srgbClr val="545557"/>
                </a:solidFill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sz="1000" dirty="0"/>
              <a:t>Slide No.</a:t>
            </a:r>
            <a:endParaRPr lang="en-IN" sz="10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C578A66-BF09-4402-81C5-8A91AED7D67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180618" y="177689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01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0E85597E-4E1E-43E1-9B8E-8BCA8DF532E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1180618" y="2223667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02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4140A17F-3D34-4A7A-88B7-BB520F72EB4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1180618" y="267044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03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A1ED935A-D786-4E40-9BE9-0F1AEF5A06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1180618" y="3117217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04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12E6600B-21DB-4AC4-8179-DC36A6A13A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1180618" y="356399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05</a:t>
            </a: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67440564-3D72-4232-A501-009985A8022D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1180618" y="4010767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06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10955878-715D-4DB4-BF13-9890B1366F77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1180618" y="445754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07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065A7E53-2DBA-40A5-A505-5E3B1A0C54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1180618" y="4904317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08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77936DF9-47AC-46EE-AEF2-5636934F18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11180618" y="535109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600" b="1" kern="0" dirty="0">
                <a:solidFill>
                  <a:srgbClr val="54555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09</a:t>
            </a: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88DD7306-221F-49C7-B293-F5E9CE643D4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48585" y="177689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01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7B4BD6CE-0614-4EFE-A6D3-038A787204C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48585" y="2223667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02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6EFAE021-8151-4511-82A0-050216BB001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48585" y="267044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03</a:t>
            </a: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92762CBA-5301-4559-A3D0-6DAE02ECC8B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48585" y="3117217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04</a:t>
            </a: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E667C96-7A1F-4F24-8008-D4F327FC2F1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48585" y="356399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05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265455C6-1438-4D7B-B5AA-978288356BAB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48585" y="4010767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06</a:t>
            </a: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28ED94AE-F96F-4618-87CB-889C3836B10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48585" y="445754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07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8A548EF5-FAC6-4597-BDCF-4A4D1B9C6AF6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48585" y="4904317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08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CBBB573D-9EEA-4960-A415-4BB3D07DB58A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48585" y="5351092"/>
            <a:ext cx="483693" cy="3139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600" b="1" kern="0" dirty="0">
                <a:solidFill>
                  <a:srgbClr val="1867A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09</a:t>
            </a:r>
          </a:p>
        </p:txBody>
      </p:sp>
      <p:sp>
        <p:nvSpPr>
          <p:cNvPr id="108" name="Slide Number Placeholder 5">
            <a:extLst>
              <a:ext uri="{FF2B5EF4-FFF2-40B4-BE49-F238E27FC236}">
                <a16:creationId xmlns:a16="http://schemas.microsoft.com/office/drawing/2014/main" id="{858BE98C-1BFE-48F4-B67B-0D510260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D36E1B6-1954-43BE-ABE0-5C7C01DDF09C}"/>
              </a:ext>
            </a:extLst>
          </p:cNvPr>
          <p:cNvCxnSpPr>
            <a:cxnSpLocks/>
          </p:cNvCxnSpPr>
          <p:nvPr userDrawn="1"/>
        </p:nvCxnSpPr>
        <p:spPr>
          <a:xfrm>
            <a:off x="7040880" y="2372791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F2E9C-522B-4F69-87FD-DE7D9C8BEF5D}"/>
              </a:ext>
            </a:extLst>
          </p:cNvPr>
          <p:cNvCxnSpPr>
            <a:cxnSpLocks/>
          </p:cNvCxnSpPr>
          <p:nvPr userDrawn="1"/>
        </p:nvCxnSpPr>
        <p:spPr>
          <a:xfrm>
            <a:off x="7040880" y="2812062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A12826-FDF8-4402-AF67-8256635C251A}"/>
              </a:ext>
            </a:extLst>
          </p:cNvPr>
          <p:cNvCxnSpPr>
            <a:cxnSpLocks/>
          </p:cNvCxnSpPr>
          <p:nvPr userDrawn="1"/>
        </p:nvCxnSpPr>
        <p:spPr>
          <a:xfrm>
            <a:off x="7040880" y="3269262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0DB0198-C057-4D67-B149-111282BC23BE}"/>
              </a:ext>
            </a:extLst>
          </p:cNvPr>
          <p:cNvCxnSpPr>
            <a:cxnSpLocks/>
          </p:cNvCxnSpPr>
          <p:nvPr userDrawn="1"/>
        </p:nvCxnSpPr>
        <p:spPr>
          <a:xfrm>
            <a:off x="7040880" y="3717498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5573A6A-940C-4D96-91F2-8B09B1CADFF7}"/>
              </a:ext>
            </a:extLst>
          </p:cNvPr>
          <p:cNvCxnSpPr>
            <a:cxnSpLocks/>
          </p:cNvCxnSpPr>
          <p:nvPr userDrawn="1"/>
        </p:nvCxnSpPr>
        <p:spPr>
          <a:xfrm>
            <a:off x="7040880" y="4156769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6299B5B-CA8A-4F37-BD6D-37CEF2AA3B16}"/>
              </a:ext>
            </a:extLst>
          </p:cNvPr>
          <p:cNvCxnSpPr>
            <a:cxnSpLocks/>
          </p:cNvCxnSpPr>
          <p:nvPr userDrawn="1"/>
        </p:nvCxnSpPr>
        <p:spPr>
          <a:xfrm>
            <a:off x="7040880" y="4605004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38C1745-722D-4ED8-8323-856D97BF5ADD}"/>
              </a:ext>
            </a:extLst>
          </p:cNvPr>
          <p:cNvCxnSpPr>
            <a:cxnSpLocks/>
          </p:cNvCxnSpPr>
          <p:nvPr userDrawn="1"/>
        </p:nvCxnSpPr>
        <p:spPr>
          <a:xfrm>
            <a:off x="7040880" y="5053239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2F088A-0FD4-481D-93B8-ACDA30B8AA0E}"/>
              </a:ext>
            </a:extLst>
          </p:cNvPr>
          <p:cNvCxnSpPr>
            <a:cxnSpLocks/>
          </p:cNvCxnSpPr>
          <p:nvPr userDrawn="1"/>
        </p:nvCxnSpPr>
        <p:spPr>
          <a:xfrm>
            <a:off x="7040880" y="5492510"/>
            <a:ext cx="328646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A5BEFA-1FF3-44CA-AFCD-7FC8A113EC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9875" y="1350606"/>
            <a:ext cx="11079607" cy="500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176463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(Use this layout when creating a slide with heavy copy. Font is Calibri Bold 16 pt)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orci. 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orci.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adipiscing </a:t>
            </a:r>
            <a:r>
              <a:rPr lang="en-US" dirty="0" err="1"/>
              <a:t>elit</a:t>
            </a:r>
            <a:r>
              <a:rPr lang="en-US" dirty="0"/>
              <a:t>. Maecenas porttitor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malesuada libero, sit </a:t>
            </a:r>
            <a:r>
              <a:rPr lang="en-US" dirty="0" err="1"/>
              <a:t>amet</a:t>
            </a:r>
            <a:r>
              <a:rPr lang="en-US" dirty="0"/>
              <a:t> commodo magna eros quis urna. Nunc viverra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malesuada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78CD6-832E-49DC-84BA-59A350710F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728533"/>
            <a:ext cx="11079162" cy="313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190E75-43B9-DE0E-1EED-A2F0DDA50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18547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309AA8-6C90-6715-D845-E6351903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93" y="41591"/>
            <a:ext cx="11079607" cy="523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E81014"/>
                </a:solidFill>
              </a:defRPr>
            </a:lvl1pPr>
          </a:lstStyle>
          <a:p>
            <a:r>
              <a:rPr lang="en-US" dirty="0"/>
              <a:t>Title, Normal Text with Heading, Calibri Bold 28 pt</a:t>
            </a:r>
          </a:p>
        </p:txBody>
      </p:sp>
    </p:spTree>
    <p:extLst>
      <p:ext uri="{BB962C8B-B14F-4D97-AF65-F5344CB8AC3E}">
        <p14:creationId xmlns:p14="http://schemas.microsoft.com/office/powerpoint/2010/main" val="77935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DCBF7-30F6-42E9-AA60-BF4D1574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5BE9E-1C59-4DB3-8690-B61A5AEB5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N" dirty="0"/>
          </a:p>
        </p:txBody>
      </p:sp>
      <p:sp>
        <p:nvSpPr>
          <p:cNvPr id="8" name="Graphic 61">
            <a:extLst>
              <a:ext uri="{FF2B5EF4-FFF2-40B4-BE49-F238E27FC236}">
                <a16:creationId xmlns:a16="http://schemas.microsoft.com/office/drawing/2014/main" id="{B0AA80A2-0F8D-4A86-91E8-447C9116ECB3}"/>
              </a:ext>
            </a:extLst>
          </p:cNvPr>
          <p:cNvSpPr/>
          <p:nvPr userDrawn="1"/>
        </p:nvSpPr>
        <p:spPr>
          <a:xfrm flipH="1">
            <a:off x="218186" y="6492875"/>
            <a:ext cx="11973814" cy="172968"/>
          </a:xfrm>
          <a:custGeom>
            <a:avLst/>
            <a:gdLst>
              <a:gd name="connsiteX0" fmla="*/ 0 w 12192000"/>
              <a:gd name="connsiteY0" fmla="*/ 258001 h 258000"/>
              <a:gd name="connsiteX1" fmla="*/ 1320864 w 12192000"/>
              <a:gd name="connsiteY1" fmla="*/ 258001 h 258000"/>
              <a:gd name="connsiteX2" fmla="*/ 1409510 w 12192000"/>
              <a:gd name="connsiteY2" fmla="*/ 221297 h 258000"/>
              <a:gd name="connsiteX3" fmla="*/ 1594104 w 12192000"/>
              <a:gd name="connsiteY3" fmla="*/ 36703 h 258000"/>
              <a:gd name="connsiteX4" fmla="*/ 1682750 w 12192000"/>
              <a:gd name="connsiteY4" fmla="*/ 0 h 258000"/>
              <a:gd name="connsiteX5" fmla="*/ 12192000 w 12192000"/>
              <a:gd name="connsiteY5" fmla="*/ 0 h 258000"/>
              <a:gd name="connsiteX0" fmla="*/ 0 w 12523760"/>
              <a:gd name="connsiteY0" fmla="*/ 258001 h 258001"/>
              <a:gd name="connsiteX1" fmla="*/ 1652624 w 12523760"/>
              <a:gd name="connsiteY1" fmla="*/ 258001 h 258001"/>
              <a:gd name="connsiteX2" fmla="*/ 1741270 w 12523760"/>
              <a:gd name="connsiteY2" fmla="*/ 221297 h 258001"/>
              <a:gd name="connsiteX3" fmla="*/ 1925864 w 12523760"/>
              <a:gd name="connsiteY3" fmla="*/ 36703 h 258001"/>
              <a:gd name="connsiteX4" fmla="*/ 2014510 w 12523760"/>
              <a:gd name="connsiteY4" fmla="*/ 0 h 258001"/>
              <a:gd name="connsiteX5" fmla="*/ 12523760 w 12523760"/>
              <a:gd name="connsiteY5" fmla="*/ 0 h 258001"/>
              <a:gd name="connsiteX0" fmla="*/ 0 w 12572142"/>
              <a:gd name="connsiteY0" fmla="*/ 258001 h 258001"/>
              <a:gd name="connsiteX1" fmla="*/ 1701006 w 12572142"/>
              <a:gd name="connsiteY1" fmla="*/ 258001 h 258001"/>
              <a:gd name="connsiteX2" fmla="*/ 1789652 w 12572142"/>
              <a:gd name="connsiteY2" fmla="*/ 221297 h 258001"/>
              <a:gd name="connsiteX3" fmla="*/ 1974246 w 12572142"/>
              <a:gd name="connsiteY3" fmla="*/ 36703 h 258001"/>
              <a:gd name="connsiteX4" fmla="*/ 2062892 w 12572142"/>
              <a:gd name="connsiteY4" fmla="*/ 0 h 258001"/>
              <a:gd name="connsiteX5" fmla="*/ 12572142 w 12572142"/>
              <a:gd name="connsiteY5" fmla="*/ 0 h 258001"/>
              <a:gd name="connsiteX0" fmla="*/ 0 w 12476243"/>
              <a:gd name="connsiteY0" fmla="*/ 258001 h 258001"/>
              <a:gd name="connsiteX1" fmla="*/ 1605107 w 12476243"/>
              <a:gd name="connsiteY1" fmla="*/ 258001 h 258001"/>
              <a:gd name="connsiteX2" fmla="*/ 1693753 w 12476243"/>
              <a:gd name="connsiteY2" fmla="*/ 221297 h 258001"/>
              <a:gd name="connsiteX3" fmla="*/ 1878347 w 12476243"/>
              <a:gd name="connsiteY3" fmla="*/ 36703 h 258001"/>
              <a:gd name="connsiteX4" fmla="*/ 1966993 w 12476243"/>
              <a:gd name="connsiteY4" fmla="*/ 0 h 258001"/>
              <a:gd name="connsiteX5" fmla="*/ 12476243 w 12476243"/>
              <a:gd name="connsiteY5" fmla="*/ 0 h 258001"/>
              <a:gd name="connsiteX0" fmla="*/ 0 w 13726495"/>
              <a:gd name="connsiteY0" fmla="*/ 258001 h 258001"/>
              <a:gd name="connsiteX1" fmla="*/ 1605107 w 13726495"/>
              <a:gd name="connsiteY1" fmla="*/ 258001 h 258001"/>
              <a:gd name="connsiteX2" fmla="*/ 1693753 w 13726495"/>
              <a:gd name="connsiteY2" fmla="*/ 221297 h 258001"/>
              <a:gd name="connsiteX3" fmla="*/ 1878347 w 13726495"/>
              <a:gd name="connsiteY3" fmla="*/ 36703 h 258001"/>
              <a:gd name="connsiteX4" fmla="*/ 1966993 w 13726495"/>
              <a:gd name="connsiteY4" fmla="*/ 0 h 258001"/>
              <a:gd name="connsiteX5" fmla="*/ 13726495 w 13726495"/>
              <a:gd name="connsiteY5" fmla="*/ 16259 h 258001"/>
              <a:gd name="connsiteX0" fmla="*/ 0 w 12521297"/>
              <a:gd name="connsiteY0" fmla="*/ 258001 h 258001"/>
              <a:gd name="connsiteX1" fmla="*/ 399909 w 12521297"/>
              <a:gd name="connsiteY1" fmla="*/ 258001 h 258001"/>
              <a:gd name="connsiteX2" fmla="*/ 488555 w 12521297"/>
              <a:gd name="connsiteY2" fmla="*/ 221297 h 258001"/>
              <a:gd name="connsiteX3" fmla="*/ 673149 w 12521297"/>
              <a:gd name="connsiteY3" fmla="*/ 36703 h 258001"/>
              <a:gd name="connsiteX4" fmla="*/ 761795 w 12521297"/>
              <a:gd name="connsiteY4" fmla="*/ 0 h 258001"/>
              <a:gd name="connsiteX5" fmla="*/ 12521297 w 12521297"/>
              <a:gd name="connsiteY5" fmla="*/ 16259 h 258001"/>
              <a:gd name="connsiteX0" fmla="*/ 0 w 12737648"/>
              <a:gd name="connsiteY0" fmla="*/ 258001 h 258001"/>
              <a:gd name="connsiteX1" fmla="*/ 399909 w 12737648"/>
              <a:gd name="connsiteY1" fmla="*/ 258001 h 258001"/>
              <a:gd name="connsiteX2" fmla="*/ 488555 w 12737648"/>
              <a:gd name="connsiteY2" fmla="*/ 221297 h 258001"/>
              <a:gd name="connsiteX3" fmla="*/ 673149 w 12737648"/>
              <a:gd name="connsiteY3" fmla="*/ 36703 h 258001"/>
              <a:gd name="connsiteX4" fmla="*/ 761795 w 12737648"/>
              <a:gd name="connsiteY4" fmla="*/ 0 h 258001"/>
              <a:gd name="connsiteX5" fmla="*/ 12737648 w 12737648"/>
              <a:gd name="connsiteY5" fmla="*/ 16259 h 2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7648" h="258001">
                <a:moveTo>
                  <a:pt x="0" y="258001"/>
                </a:moveTo>
                <a:lnTo>
                  <a:pt x="399909" y="258001"/>
                </a:lnTo>
                <a:cubicBezTo>
                  <a:pt x="433119" y="258001"/>
                  <a:pt x="464996" y="244793"/>
                  <a:pt x="488555" y="221297"/>
                </a:cubicBezTo>
                <a:lnTo>
                  <a:pt x="673149" y="36703"/>
                </a:lnTo>
                <a:cubicBezTo>
                  <a:pt x="696644" y="13208"/>
                  <a:pt x="728521" y="0"/>
                  <a:pt x="761795" y="0"/>
                </a:cubicBezTo>
                <a:lnTo>
                  <a:pt x="12737648" y="16259"/>
                </a:lnTo>
              </a:path>
            </a:pathLst>
          </a:custGeom>
          <a:noFill/>
          <a:ln w="3175" cap="flat">
            <a:solidFill>
              <a:srgbClr val="58595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D88BFF-9ADF-4FAE-9CF1-96C582252580}"/>
              </a:ext>
            </a:extLst>
          </p:cNvPr>
          <p:cNvSpPr/>
          <p:nvPr userDrawn="1"/>
        </p:nvSpPr>
        <p:spPr>
          <a:xfrm rot="2700000">
            <a:off x="11742022" y="6503631"/>
            <a:ext cx="241322" cy="241322"/>
          </a:xfrm>
          <a:prstGeom prst="round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B353-E948-4FA2-902D-F7D8F9368AF6}"/>
              </a:ext>
            </a:extLst>
          </p:cNvPr>
          <p:cNvGrpSpPr/>
          <p:nvPr userDrawn="1"/>
        </p:nvGrpSpPr>
        <p:grpSpPr>
          <a:xfrm>
            <a:off x="126557" y="6437632"/>
            <a:ext cx="155028" cy="122306"/>
            <a:chOff x="11699706" y="6453949"/>
            <a:chExt cx="155028" cy="1223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337B187-20B3-41B0-ACB2-396786A76B21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F7FC0D-A595-4DDE-99F8-B9BA40DFBAC7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70DD0C80-A49C-E20B-6F77-4088251F760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1574" y="64447"/>
            <a:ext cx="1063015" cy="6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49" r:id="rId2"/>
    <p:sldLayoutId id="2147483673" r:id="rId3"/>
    <p:sldLayoutId id="2147483718" r:id="rId4"/>
    <p:sldLayoutId id="2147483775" r:id="rId5"/>
    <p:sldLayoutId id="2147483733" r:id="rId6"/>
    <p:sldLayoutId id="214748373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7DF28-3F33-4F2D-8DB4-DCB82CA3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3" y="-3306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29450-38D7-4D3C-8C4E-4AE4EE1A6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52381F-F7F4-4BBE-BB3D-ADD76668C436}"/>
              </a:ext>
            </a:extLst>
          </p:cNvPr>
          <p:cNvGrpSpPr/>
          <p:nvPr userDrawn="1"/>
        </p:nvGrpSpPr>
        <p:grpSpPr>
          <a:xfrm>
            <a:off x="132741" y="544632"/>
            <a:ext cx="10840059" cy="124268"/>
            <a:chOff x="132741" y="503688"/>
            <a:chExt cx="10840059" cy="124268"/>
          </a:xfrm>
        </p:grpSpPr>
        <p:sp>
          <p:nvSpPr>
            <p:cNvPr id="23" name="Graphic 61">
              <a:extLst>
                <a:ext uri="{FF2B5EF4-FFF2-40B4-BE49-F238E27FC236}">
                  <a16:creationId xmlns:a16="http://schemas.microsoft.com/office/drawing/2014/main" id="{E8BE2E6D-43E7-43E0-B158-49A0594280C6}"/>
                </a:ext>
              </a:extLst>
            </p:cNvPr>
            <p:cNvSpPr/>
            <p:nvPr/>
          </p:nvSpPr>
          <p:spPr>
            <a:xfrm rot="10800000" flipH="1" flipV="1">
              <a:off x="213360" y="564841"/>
              <a:ext cx="10759440" cy="63115"/>
            </a:xfrm>
            <a:custGeom>
              <a:avLst/>
              <a:gdLst>
                <a:gd name="connsiteX0" fmla="*/ 0 w 12192000"/>
                <a:gd name="connsiteY0" fmla="*/ 258001 h 258000"/>
                <a:gd name="connsiteX1" fmla="*/ 1320864 w 12192000"/>
                <a:gd name="connsiteY1" fmla="*/ 258001 h 258000"/>
                <a:gd name="connsiteX2" fmla="*/ 1409510 w 12192000"/>
                <a:gd name="connsiteY2" fmla="*/ 221297 h 258000"/>
                <a:gd name="connsiteX3" fmla="*/ 1594104 w 12192000"/>
                <a:gd name="connsiteY3" fmla="*/ 36703 h 258000"/>
                <a:gd name="connsiteX4" fmla="*/ 1682750 w 12192000"/>
                <a:gd name="connsiteY4" fmla="*/ 0 h 258000"/>
                <a:gd name="connsiteX5" fmla="*/ 12192000 w 12192000"/>
                <a:gd name="connsiteY5" fmla="*/ 0 h 258000"/>
                <a:gd name="connsiteX0" fmla="*/ 0 w 12523760"/>
                <a:gd name="connsiteY0" fmla="*/ 258001 h 258001"/>
                <a:gd name="connsiteX1" fmla="*/ 1652624 w 12523760"/>
                <a:gd name="connsiteY1" fmla="*/ 258001 h 258001"/>
                <a:gd name="connsiteX2" fmla="*/ 1741270 w 12523760"/>
                <a:gd name="connsiteY2" fmla="*/ 221297 h 258001"/>
                <a:gd name="connsiteX3" fmla="*/ 1925864 w 12523760"/>
                <a:gd name="connsiteY3" fmla="*/ 36703 h 258001"/>
                <a:gd name="connsiteX4" fmla="*/ 2014510 w 12523760"/>
                <a:gd name="connsiteY4" fmla="*/ 0 h 258001"/>
                <a:gd name="connsiteX5" fmla="*/ 12523760 w 12523760"/>
                <a:gd name="connsiteY5" fmla="*/ 0 h 258001"/>
                <a:gd name="connsiteX0" fmla="*/ 0 w 12572142"/>
                <a:gd name="connsiteY0" fmla="*/ 258001 h 258001"/>
                <a:gd name="connsiteX1" fmla="*/ 1701006 w 12572142"/>
                <a:gd name="connsiteY1" fmla="*/ 258001 h 258001"/>
                <a:gd name="connsiteX2" fmla="*/ 1789652 w 12572142"/>
                <a:gd name="connsiteY2" fmla="*/ 221297 h 258001"/>
                <a:gd name="connsiteX3" fmla="*/ 1974246 w 12572142"/>
                <a:gd name="connsiteY3" fmla="*/ 36703 h 258001"/>
                <a:gd name="connsiteX4" fmla="*/ 2062892 w 12572142"/>
                <a:gd name="connsiteY4" fmla="*/ 0 h 258001"/>
                <a:gd name="connsiteX5" fmla="*/ 12572142 w 12572142"/>
                <a:gd name="connsiteY5" fmla="*/ 0 h 258001"/>
                <a:gd name="connsiteX0" fmla="*/ 0 w 11037754"/>
                <a:gd name="connsiteY0" fmla="*/ 258001 h 258001"/>
                <a:gd name="connsiteX1" fmla="*/ 1701006 w 11037754"/>
                <a:gd name="connsiteY1" fmla="*/ 258001 h 258001"/>
                <a:gd name="connsiteX2" fmla="*/ 1789652 w 11037754"/>
                <a:gd name="connsiteY2" fmla="*/ 221297 h 258001"/>
                <a:gd name="connsiteX3" fmla="*/ 1974246 w 11037754"/>
                <a:gd name="connsiteY3" fmla="*/ 36703 h 258001"/>
                <a:gd name="connsiteX4" fmla="*/ 2062892 w 11037754"/>
                <a:gd name="connsiteY4" fmla="*/ 0 h 258001"/>
                <a:gd name="connsiteX5" fmla="*/ 11037754 w 11037754"/>
                <a:gd name="connsiteY5" fmla="*/ 0 h 258001"/>
                <a:gd name="connsiteX0" fmla="*/ 0 w 10111592"/>
                <a:gd name="connsiteY0" fmla="*/ 270585 h 270585"/>
                <a:gd name="connsiteX1" fmla="*/ 774844 w 10111592"/>
                <a:gd name="connsiteY1" fmla="*/ 258001 h 270585"/>
                <a:gd name="connsiteX2" fmla="*/ 863490 w 10111592"/>
                <a:gd name="connsiteY2" fmla="*/ 221297 h 270585"/>
                <a:gd name="connsiteX3" fmla="*/ 1048084 w 10111592"/>
                <a:gd name="connsiteY3" fmla="*/ 36703 h 270585"/>
                <a:gd name="connsiteX4" fmla="*/ 1136730 w 10111592"/>
                <a:gd name="connsiteY4" fmla="*/ 0 h 270585"/>
                <a:gd name="connsiteX5" fmla="*/ 10111592 w 10111592"/>
                <a:gd name="connsiteY5" fmla="*/ 0 h 270585"/>
                <a:gd name="connsiteX0" fmla="*/ 0 w 10114185"/>
                <a:gd name="connsiteY0" fmla="*/ 258788 h 258788"/>
                <a:gd name="connsiteX1" fmla="*/ 777437 w 10114185"/>
                <a:gd name="connsiteY1" fmla="*/ 258001 h 258788"/>
                <a:gd name="connsiteX2" fmla="*/ 866083 w 10114185"/>
                <a:gd name="connsiteY2" fmla="*/ 221297 h 258788"/>
                <a:gd name="connsiteX3" fmla="*/ 1050677 w 10114185"/>
                <a:gd name="connsiteY3" fmla="*/ 36703 h 258788"/>
                <a:gd name="connsiteX4" fmla="*/ 1139323 w 10114185"/>
                <a:gd name="connsiteY4" fmla="*/ 0 h 258788"/>
                <a:gd name="connsiteX5" fmla="*/ 10114185 w 10114185"/>
                <a:gd name="connsiteY5" fmla="*/ 0 h 258788"/>
                <a:gd name="connsiteX0" fmla="*/ 0 w 10114185"/>
                <a:gd name="connsiteY0" fmla="*/ 256429 h 258001"/>
                <a:gd name="connsiteX1" fmla="*/ 777437 w 10114185"/>
                <a:gd name="connsiteY1" fmla="*/ 258001 h 258001"/>
                <a:gd name="connsiteX2" fmla="*/ 866083 w 10114185"/>
                <a:gd name="connsiteY2" fmla="*/ 221297 h 258001"/>
                <a:gd name="connsiteX3" fmla="*/ 1050677 w 10114185"/>
                <a:gd name="connsiteY3" fmla="*/ 36703 h 258001"/>
                <a:gd name="connsiteX4" fmla="*/ 1139323 w 10114185"/>
                <a:gd name="connsiteY4" fmla="*/ 0 h 258001"/>
                <a:gd name="connsiteX5" fmla="*/ 10114185 w 10114185"/>
                <a:gd name="connsiteY5" fmla="*/ 0 h 258001"/>
                <a:gd name="connsiteX0" fmla="*/ 0 w 8968578"/>
                <a:gd name="connsiteY0" fmla="*/ 256429 h 258001"/>
                <a:gd name="connsiteX1" fmla="*/ 777437 w 8968578"/>
                <a:gd name="connsiteY1" fmla="*/ 258001 h 258001"/>
                <a:gd name="connsiteX2" fmla="*/ 866083 w 8968578"/>
                <a:gd name="connsiteY2" fmla="*/ 221297 h 258001"/>
                <a:gd name="connsiteX3" fmla="*/ 1050677 w 8968578"/>
                <a:gd name="connsiteY3" fmla="*/ 36703 h 258001"/>
                <a:gd name="connsiteX4" fmla="*/ 1139323 w 8968578"/>
                <a:gd name="connsiteY4" fmla="*/ 0 h 258001"/>
                <a:gd name="connsiteX5" fmla="*/ 8968578 w 8968578"/>
                <a:gd name="connsiteY5" fmla="*/ 2359 h 258001"/>
                <a:gd name="connsiteX0" fmla="*/ 0 w 9636378"/>
                <a:gd name="connsiteY0" fmla="*/ 256429 h 258001"/>
                <a:gd name="connsiteX1" fmla="*/ 777437 w 9636378"/>
                <a:gd name="connsiteY1" fmla="*/ 258001 h 258001"/>
                <a:gd name="connsiteX2" fmla="*/ 866083 w 9636378"/>
                <a:gd name="connsiteY2" fmla="*/ 221297 h 258001"/>
                <a:gd name="connsiteX3" fmla="*/ 1050677 w 9636378"/>
                <a:gd name="connsiteY3" fmla="*/ 36703 h 258001"/>
                <a:gd name="connsiteX4" fmla="*/ 1139323 w 9636378"/>
                <a:gd name="connsiteY4" fmla="*/ 0 h 258001"/>
                <a:gd name="connsiteX5" fmla="*/ 9636378 w 9636378"/>
                <a:gd name="connsiteY5" fmla="*/ 2359 h 258001"/>
                <a:gd name="connsiteX0" fmla="*/ 0 w 10792186"/>
                <a:gd name="connsiteY0" fmla="*/ 244739 h 258001"/>
                <a:gd name="connsiteX1" fmla="*/ 1933245 w 10792186"/>
                <a:gd name="connsiteY1" fmla="*/ 258001 h 258001"/>
                <a:gd name="connsiteX2" fmla="*/ 2021891 w 10792186"/>
                <a:gd name="connsiteY2" fmla="*/ 221297 h 258001"/>
                <a:gd name="connsiteX3" fmla="*/ 2206485 w 10792186"/>
                <a:gd name="connsiteY3" fmla="*/ 36703 h 258001"/>
                <a:gd name="connsiteX4" fmla="*/ 2295131 w 10792186"/>
                <a:gd name="connsiteY4" fmla="*/ 0 h 258001"/>
                <a:gd name="connsiteX5" fmla="*/ 10792186 w 10792186"/>
                <a:gd name="connsiteY5" fmla="*/ 2359 h 258001"/>
                <a:gd name="connsiteX0" fmla="*/ 0 w 10742423"/>
                <a:gd name="connsiteY0" fmla="*/ 254656 h 258001"/>
                <a:gd name="connsiteX1" fmla="*/ 1883482 w 10742423"/>
                <a:gd name="connsiteY1" fmla="*/ 258001 h 258001"/>
                <a:gd name="connsiteX2" fmla="*/ 1972128 w 10742423"/>
                <a:gd name="connsiteY2" fmla="*/ 221297 h 258001"/>
                <a:gd name="connsiteX3" fmla="*/ 2156722 w 10742423"/>
                <a:gd name="connsiteY3" fmla="*/ 36703 h 258001"/>
                <a:gd name="connsiteX4" fmla="*/ 2245368 w 10742423"/>
                <a:gd name="connsiteY4" fmla="*/ 0 h 258001"/>
                <a:gd name="connsiteX5" fmla="*/ 10742423 w 10742423"/>
                <a:gd name="connsiteY5" fmla="*/ 2359 h 258001"/>
                <a:gd name="connsiteX0" fmla="*/ 0 w 21173740"/>
                <a:gd name="connsiteY0" fmla="*/ 250529 h 258001"/>
                <a:gd name="connsiteX1" fmla="*/ 12314799 w 21173740"/>
                <a:gd name="connsiteY1" fmla="*/ 258001 h 258001"/>
                <a:gd name="connsiteX2" fmla="*/ 12403445 w 21173740"/>
                <a:gd name="connsiteY2" fmla="*/ 221297 h 258001"/>
                <a:gd name="connsiteX3" fmla="*/ 12588039 w 21173740"/>
                <a:gd name="connsiteY3" fmla="*/ 36703 h 258001"/>
                <a:gd name="connsiteX4" fmla="*/ 12676685 w 21173740"/>
                <a:gd name="connsiteY4" fmla="*/ 0 h 258001"/>
                <a:gd name="connsiteX5" fmla="*/ 21173740 w 21173740"/>
                <a:gd name="connsiteY5" fmla="*/ 2359 h 258001"/>
                <a:gd name="connsiteX0" fmla="*/ 0 w 10798180"/>
                <a:gd name="connsiteY0" fmla="*/ 250529 h 258001"/>
                <a:gd name="connsiteX1" fmla="*/ 1939239 w 10798180"/>
                <a:gd name="connsiteY1" fmla="*/ 258001 h 258001"/>
                <a:gd name="connsiteX2" fmla="*/ 2027885 w 10798180"/>
                <a:gd name="connsiteY2" fmla="*/ 221297 h 258001"/>
                <a:gd name="connsiteX3" fmla="*/ 2212479 w 10798180"/>
                <a:gd name="connsiteY3" fmla="*/ 36703 h 258001"/>
                <a:gd name="connsiteX4" fmla="*/ 2301125 w 10798180"/>
                <a:gd name="connsiteY4" fmla="*/ 0 h 258001"/>
                <a:gd name="connsiteX5" fmla="*/ 10798180 w 10798180"/>
                <a:gd name="connsiteY5" fmla="*/ 2359 h 258001"/>
                <a:gd name="connsiteX0" fmla="*/ 0 w 10628770"/>
                <a:gd name="connsiteY0" fmla="*/ 250529 h 258001"/>
                <a:gd name="connsiteX1" fmla="*/ 1769829 w 10628770"/>
                <a:gd name="connsiteY1" fmla="*/ 258001 h 258001"/>
                <a:gd name="connsiteX2" fmla="*/ 1858475 w 10628770"/>
                <a:gd name="connsiteY2" fmla="*/ 221297 h 258001"/>
                <a:gd name="connsiteX3" fmla="*/ 2043069 w 10628770"/>
                <a:gd name="connsiteY3" fmla="*/ 36703 h 258001"/>
                <a:gd name="connsiteX4" fmla="*/ 2131715 w 10628770"/>
                <a:gd name="connsiteY4" fmla="*/ 0 h 258001"/>
                <a:gd name="connsiteX5" fmla="*/ 10628770 w 10628770"/>
                <a:gd name="connsiteY5" fmla="*/ 2359 h 258001"/>
                <a:gd name="connsiteX0" fmla="*/ 0 w 10628770"/>
                <a:gd name="connsiteY0" fmla="*/ 250529 h 250529"/>
                <a:gd name="connsiteX1" fmla="*/ 1858475 w 10628770"/>
                <a:gd name="connsiteY1" fmla="*/ 221297 h 250529"/>
                <a:gd name="connsiteX2" fmla="*/ 2043069 w 10628770"/>
                <a:gd name="connsiteY2" fmla="*/ 36703 h 250529"/>
                <a:gd name="connsiteX3" fmla="*/ 2131715 w 10628770"/>
                <a:gd name="connsiteY3" fmla="*/ 0 h 250529"/>
                <a:gd name="connsiteX4" fmla="*/ 10628770 w 10628770"/>
                <a:gd name="connsiteY4" fmla="*/ 2359 h 250529"/>
                <a:gd name="connsiteX0" fmla="*/ 0 w 10628770"/>
                <a:gd name="connsiteY0" fmla="*/ 250529 h 250529"/>
                <a:gd name="connsiteX1" fmla="*/ 2043069 w 10628770"/>
                <a:gd name="connsiteY1" fmla="*/ 36703 h 250529"/>
                <a:gd name="connsiteX2" fmla="*/ 2131715 w 10628770"/>
                <a:gd name="connsiteY2" fmla="*/ 0 h 250529"/>
                <a:gd name="connsiteX3" fmla="*/ 10628770 w 10628770"/>
                <a:gd name="connsiteY3" fmla="*/ 2359 h 250529"/>
                <a:gd name="connsiteX0" fmla="*/ 0 w 8585701"/>
                <a:gd name="connsiteY0" fmla="*/ 36703 h 36703"/>
                <a:gd name="connsiteX1" fmla="*/ 88646 w 8585701"/>
                <a:gd name="connsiteY1" fmla="*/ 0 h 36703"/>
                <a:gd name="connsiteX2" fmla="*/ 8585701 w 8585701"/>
                <a:gd name="connsiteY2" fmla="*/ 2359 h 36703"/>
                <a:gd name="connsiteX0" fmla="*/ 0 w 8497055"/>
                <a:gd name="connsiteY0" fmla="*/ 0 h 2359"/>
                <a:gd name="connsiteX1" fmla="*/ 8497055 w 8497055"/>
                <a:gd name="connsiteY1" fmla="*/ 2359 h 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97055" h="2359">
                  <a:moveTo>
                    <a:pt x="0" y="0"/>
                  </a:moveTo>
                  <a:lnTo>
                    <a:pt x="8497055" y="2359"/>
                  </a:lnTo>
                </a:path>
              </a:pathLst>
            </a:custGeom>
            <a:noFill/>
            <a:ln w="3175" cap="flat">
              <a:solidFill>
                <a:srgbClr val="58595B">
                  <a:alpha val="9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A41B1A-2B09-42C5-B605-F7F6DFDADB22}"/>
                </a:ext>
              </a:extLst>
            </p:cNvPr>
            <p:cNvGrpSpPr/>
            <p:nvPr/>
          </p:nvGrpSpPr>
          <p:grpSpPr>
            <a:xfrm>
              <a:off x="132741" y="503688"/>
              <a:ext cx="155028" cy="122306"/>
              <a:chOff x="11699706" y="6453949"/>
              <a:chExt cx="155028" cy="12230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2BE15F9-B8A1-4062-BD59-F3EFAA99D80F}"/>
                  </a:ext>
                </a:extLst>
              </p:cNvPr>
              <p:cNvSpPr/>
              <p:nvPr/>
            </p:nvSpPr>
            <p:spPr>
              <a:xfrm rot="2700000" flipH="1">
                <a:off x="11699706" y="6453950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E81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77C2187D-E30E-4F2D-A511-F3A5D34100B9}"/>
                  </a:ext>
                </a:extLst>
              </p:cNvPr>
              <p:cNvSpPr/>
              <p:nvPr/>
            </p:nvSpPr>
            <p:spPr>
              <a:xfrm rot="2700000" flipH="1">
                <a:off x="11732429" y="6453949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4640B1-0622-ABC2-3B6C-D5FE779A8F87}"/>
              </a:ext>
            </a:extLst>
          </p:cNvPr>
          <p:cNvSpPr/>
          <p:nvPr userDrawn="1"/>
        </p:nvSpPr>
        <p:spPr>
          <a:xfrm rot="2700000">
            <a:off x="11742022" y="6503631"/>
            <a:ext cx="241322" cy="241322"/>
          </a:xfrm>
          <a:prstGeom prst="round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7B06DF-9167-A5D7-AA8B-F6120FE108DF}"/>
              </a:ext>
            </a:extLst>
          </p:cNvPr>
          <p:cNvGrpSpPr/>
          <p:nvPr userDrawn="1"/>
        </p:nvGrpSpPr>
        <p:grpSpPr>
          <a:xfrm>
            <a:off x="126557" y="6437632"/>
            <a:ext cx="155028" cy="122306"/>
            <a:chOff x="11699706" y="6453949"/>
            <a:chExt cx="155028" cy="12230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58151CD-2DE8-A777-36E0-B659D393A284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02350D-A340-B5D6-3EF4-F39AA001F709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00B662F5-CEA8-8ACB-22B8-0EDA405438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574" y="153898"/>
            <a:ext cx="1063015" cy="626201"/>
          </a:xfrm>
          <a:prstGeom prst="rect">
            <a:avLst/>
          </a:prstGeom>
        </p:spPr>
      </p:pic>
      <p:sp>
        <p:nvSpPr>
          <p:cNvPr id="8" name="Graphic 61">
            <a:extLst>
              <a:ext uri="{FF2B5EF4-FFF2-40B4-BE49-F238E27FC236}">
                <a16:creationId xmlns:a16="http://schemas.microsoft.com/office/drawing/2014/main" id="{944C265F-BE5E-F004-7318-3D5579DA8414}"/>
              </a:ext>
            </a:extLst>
          </p:cNvPr>
          <p:cNvSpPr/>
          <p:nvPr userDrawn="1"/>
        </p:nvSpPr>
        <p:spPr>
          <a:xfrm flipH="1">
            <a:off x="218186" y="6492875"/>
            <a:ext cx="11973814" cy="172968"/>
          </a:xfrm>
          <a:custGeom>
            <a:avLst/>
            <a:gdLst>
              <a:gd name="connsiteX0" fmla="*/ 0 w 12192000"/>
              <a:gd name="connsiteY0" fmla="*/ 258001 h 258000"/>
              <a:gd name="connsiteX1" fmla="*/ 1320864 w 12192000"/>
              <a:gd name="connsiteY1" fmla="*/ 258001 h 258000"/>
              <a:gd name="connsiteX2" fmla="*/ 1409510 w 12192000"/>
              <a:gd name="connsiteY2" fmla="*/ 221297 h 258000"/>
              <a:gd name="connsiteX3" fmla="*/ 1594104 w 12192000"/>
              <a:gd name="connsiteY3" fmla="*/ 36703 h 258000"/>
              <a:gd name="connsiteX4" fmla="*/ 1682750 w 12192000"/>
              <a:gd name="connsiteY4" fmla="*/ 0 h 258000"/>
              <a:gd name="connsiteX5" fmla="*/ 12192000 w 12192000"/>
              <a:gd name="connsiteY5" fmla="*/ 0 h 258000"/>
              <a:gd name="connsiteX0" fmla="*/ 0 w 12523760"/>
              <a:gd name="connsiteY0" fmla="*/ 258001 h 258001"/>
              <a:gd name="connsiteX1" fmla="*/ 1652624 w 12523760"/>
              <a:gd name="connsiteY1" fmla="*/ 258001 h 258001"/>
              <a:gd name="connsiteX2" fmla="*/ 1741270 w 12523760"/>
              <a:gd name="connsiteY2" fmla="*/ 221297 h 258001"/>
              <a:gd name="connsiteX3" fmla="*/ 1925864 w 12523760"/>
              <a:gd name="connsiteY3" fmla="*/ 36703 h 258001"/>
              <a:gd name="connsiteX4" fmla="*/ 2014510 w 12523760"/>
              <a:gd name="connsiteY4" fmla="*/ 0 h 258001"/>
              <a:gd name="connsiteX5" fmla="*/ 12523760 w 12523760"/>
              <a:gd name="connsiteY5" fmla="*/ 0 h 258001"/>
              <a:gd name="connsiteX0" fmla="*/ 0 w 12572142"/>
              <a:gd name="connsiteY0" fmla="*/ 258001 h 258001"/>
              <a:gd name="connsiteX1" fmla="*/ 1701006 w 12572142"/>
              <a:gd name="connsiteY1" fmla="*/ 258001 h 258001"/>
              <a:gd name="connsiteX2" fmla="*/ 1789652 w 12572142"/>
              <a:gd name="connsiteY2" fmla="*/ 221297 h 258001"/>
              <a:gd name="connsiteX3" fmla="*/ 1974246 w 12572142"/>
              <a:gd name="connsiteY3" fmla="*/ 36703 h 258001"/>
              <a:gd name="connsiteX4" fmla="*/ 2062892 w 12572142"/>
              <a:gd name="connsiteY4" fmla="*/ 0 h 258001"/>
              <a:gd name="connsiteX5" fmla="*/ 12572142 w 12572142"/>
              <a:gd name="connsiteY5" fmla="*/ 0 h 258001"/>
              <a:gd name="connsiteX0" fmla="*/ 0 w 12476243"/>
              <a:gd name="connsiteY0" fmla="*/ 258001 h 258001"/>
              <a:gd name="connsiteX1" fmla="*/ 1605107 w 12476243"/>
              <a:gd name="connsiteY1" fmla="*/ 258001 h 258001"/>
              <a:gd name="connsiteX2" fmla="*/ 1693753 w 12476243"/>
              <a:gd name="connsiteY2" fmla="*/ 221297 h 258001"/>
              <a:gd name="connsiteX3" fmla="*/ 1878347 w 12476243"/>
              <a:gd name="connsiteY3" fmla="*/ 36703 h 258001"/>
              <a:gd name="connsiteX4" fmla="*/ 1966993 w 12476243"/>
              <a:gd name="connsiteY4" fmla="*/ 0 h 258001"/>
              <a:gd name="connsiteX5" fmla="*/ 12476243 w 12476243"/>
              <a:gd name="connsiteY5" fmla="*/ 0 h 258001"/>
              <a:gd name="connsiteX0" fmla="*/ 0 w 13726495"/>
              <a:gd name="connsiteY0" fmla="*/ 258001 h 258001"/>
              <a:gd name="connsiteX1" fmla="*/ 1605107 w 13726495"/>
              <a:gd name="connsiteY1" fmla="*/ 258001 h 258001"/>
              <a:gd name="connsiteX2" fmla="*/ 1693753 w 13726495"/>
              <a:gd name="connsiteY2" fmla="*/ 221297 h 258001"/>
              <a:gd name="connsiteX3" fmla="*/ 1878347 w 13726495"/>
              <a:gd name="connsiteY3" fmla="*/ 36703 h 258001"/>
              <a:gd name="connsiteX4" fmla="*/ 1966993 w 13726495"/>
              <a:gd name="connsiteY4" fmla="*/ 0 h 258001"/>
              <a:gd name="connsiteX5" fmla="*/ 13726495 w 13726495"/>
              <a:gd name="connsiteY5" fmla="*/ 16259 h 258001"/>
              <a:gd name="connsiteX0" fmla="*/ 0 w 12521297"/>
              <a:gd name="connsiteY0" fmla="*/ 258001 h 258001"/>
              <a:gd name="connsiteX1" fmla="*/ 399909 w 12521297"/>
              <a:gd name="connsiteY1" fmla="*/ 258001 h 258001"/>
              <a:gd name="connsiteX2" fmla="*/ 488555 w 12521297"/>
              <a:gd name="connsiteY2" fmla="*/ 221297 h 258001"/>
              <a:gd name="connsiteX3" fmla="*/ 673149 w 12521297"/>
              <a:gd name="connsiteY3" fmla="*/ 36703 h 258001"/>
              <a:gd name="connsiteX4" fmla="*/ 761795 w 12521297"/>
              <a:gd name="connsiteY4" fmla="*/ 0 h 258001"/>
              <a:gd name="connsiteX5" fmla="*/ 12521297 w 12521297"/>
              <a:gd name="connsiteY5" fmla="*/ 16259 h 258001"/>
              <a:gd name="connsiteX0" fmla="*/ 0 w 12737648"/>
              <a:gd name="connsiteY0" fmla="*/ 258001 h 258001"/>
              <a:gd name="connsiteX1" fmla="*/ 399909 w 12737648"/>
              <a:gd name="connsiteY1" fmla="*/ 258001 h 258001"/>
              <a:gd name="connsiteX2" fmla="*/ 488555 w 12737648"/>
              <a:gd name="connsiteY2" fmla="*/ 221297 h 258001"/>
              <a:gd name="connsiteX3" fmla="*/ 673149 w 12737648"/>
              <a:gd name="connsiteY3" fmla="*/ 36703 h 258001"/>
              <a:gd name="connsiteX4" fmla="*/ 761795 w 12737648"/>
              <a:gd name="connsiteY4" fmla="*/ 0 h 258001"/>
              <a:gd name="connsiteX5" fmla="*/ 12737648 w 12737648"/>
              <a:gd name="connsiteY5" fmla="*/ 16259 h 2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7648" h="258001">
                <a:moveTo>
                  <a:pt x="0" y="258001"/>
                </a:moveTo>
                <a:lnTo>
                  <a:pt x="399909" y="258001"/>
                </a:lnTo>
                <a:cubicBezTo>
                  <a:pt x="433119" y="258001"/>
                  <a:pt x="464996" y="244793"/>
                  <a:pt x="488555" y="221297"/>
                </a:cubicBezTo>
                <a:lnTo>
                  <a:pt x="673149" y="36703"/>
                </a:lnTo>
                <a:cubicBezTo>
                  <a:pt x="696644" y="13208"/>
                  <a:pt x="728521" y="0"/>
                  <a:pt x="761795" y="0"/>
                </a:cubicBezTo>
                <a:lnTo>
                  <a:pt x="12737648" y="16259"/>
                </a:lnTo>
              </a:path>
            </a:pathLst>
          </a:custGeom>
          <a:noFill/>
          <a:ln w="3175" cap="flat">
            <a:solidFill>
              <a:srgbClr val="58595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010A1-F65D-48AD-8FFF-C1F9E7DC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6" y="-3476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6762-C07E-439E-8845-7029ABE8B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1C580D-1AF7-8A73-89F7-8101DB9FE1B1}"/>
              </a:ext>
            </a:extLst>
          </p:cNvPr>
          <p:cNvSpPr/>
          <p:nvPr userDrawn="1"/>
        </p:nvSpPr>
        <p:spPr>
          <a:xfrm rot="2700000">
            <a:off x="11742022" y="6503631"/>
            <a:ext cx="241322" cy="241322"/>
          </a:xfrm>
          <a:prstGeom prst="round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7B8519-8BE9-62F7-8C40-A491CAEC97FE}"/>
              </a:ext>
            </a:extLst>
          </p:cNvPr>
          <p:cNvGrpSpPr/>
          <p:nvPr userDrawn="1"/>
        </p:nvGrpSpPr>
        <p:grpSpPr>
          <a:xfrm>
            <a:off x="126557" y="6437632"/>
            <a:ext cx="155028" cy="122306"/>
            <a:chOff x="11699706" y="6453949"/>
            <a:chExt cx="155028" cy="1223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6583072-DFBC-9817-69B8-88E0E3760EB4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586D734-8DB1-ECD4-795F-D512951B76EE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CACC40-3C7F-E762-7A86-8204095E21D0}"/>
              </a:ext>
            </a:extLst>
          </p:cNvPr>
          <p:cNvGrpSpPr/>
          <p:nvPr userDrawn="1"/>
        </p:nvGrpSpPr>
        <p:grpSpPr>
          <a:xfrm>
            <a:off x="132741" y="544632"/>
            <a:ext cx="10840059" cy="124268"/>
            <a:chOff x="132741" y="503688"/>
            <a:chExt cx="10840059" cy="124268"/>
          </a:xfrm>
        </p:grpSpPr>
        <p:sp>
          <p:nvSpPr>
            <p:cNvPr id="19" name="Graphic 61">
              <a:extLst>
                <a:ext uri="{FF2B5EF4-FFF2-40B4-BE49-F238E27FC236}">
                  <a16:creationId xmlns:a16="http://schemas.microsoft.com/office/drawing/2014/main" id="{6D7D7C6E-5527-0FB8-311E-560CDBD031B9}"/>
                </a:ext>
              </a:extLst>
            </p:cNvPr>
            <p:cNvSpPr/>
            <p:nvPr/>
          </p:nvSpPr>
          <p:spPr>
            <a:xfrm rot="10800000" flipH="1" flipV="1">
              <a:off x="213360" y="564841"/>
              <a:ext cx="10759440" cy="63115"/>
            </a:xfrm>
            <a:custGeom>
              <a:avLst/>
              <a:gdLst>
                <a:gd name="connsiteX0" fmla="*/ 0 w 12192000"/>
                <a:gd name="connsiteY0" fmla="*/ 258001 h 258000"/>
                <a:gd name="connsiteX1" fmla="*/ 1320864 w 12192000"/>
                <a:gd name="connsiteY1" fmla="*/ 258001 h 258000"/>
                <a:gd name="connsiteX2" fmla="*/ 1409510 w 12192000"/>
                <a:gd name="connsiteY2" fmla="*/ 221297 h 258000"/>
                <a:gd name="connsiteX3" fmla="*/ 1594104 w 12192000"/>
                <a:gd name="connsiteY3" fmla="*/ 36703 h 258000"/>
                <a:gd name="connsiteX4" fmla="*/ 1682750 w 12192000"/>
                <a:gd name="connsiteY4" fmla="*/ 0 h 258000"/>
                <a:gd name="connsiteX5" fmla="*/ 12192000 w 12192000"/>
                <a:gd name="connsiteY5" fmla="*/ 0 h 258000"/>
                <a:gd name="connsiteX0" fmla="*/ 0 w 12523760"/>
                <a:gd name="connsiteY0" fmla="*/ 258001 h 258001"/>
                <a:gd name="connsiteX1" fmla="*/ 1652624 w 12523760"/>
                <a:gd name="connsiteY1" fmla="*/ 258001 h 258001"/>
                <a:gd name="connsiteX2" fmla="*/ 1741270 w 12523760"/>
                <a:gd name="connsiteY2" fmla="*/ 221297 h 258001"/>
                <a:gd name="connsiteX3" fmla="*/ 1925864 w 12523760"/>
                <a:gd name="connsiteY3" fmla="*/ 36703 h 258001"/>
                <a:gd name="connsiteX4" fmla="*/ 2014510 w 12523760"/>
                <a:gd name="connsiteY4" fmla="*/ 0 h 258001"/>
                <a:gd name="connsiteX5" fmla="*/ 12523760 w 12523760"/>
                <a:gd name="connsiteY5" fmla="*/ 0 h 258001"/>
                <a:gd name="connsiteX0" fmla="*/ 0 w 12572142"/>
                <a:gd name="connsiteY0" fmla="*/ 258001 h 258001"/>
                <a:gd name="connsiteX1" fmla="*/ 1701006 w 12572142"/>
                <a:gd name="connsiteY1" fmla="*/ 258001 h 258001"/>
                <a:gd name="connsiteX2" fmla="*/ 1789652 w 12572142"/>
                <a:gd name="connsiteY2" fmla="*/ 221297 h 258001"/>
                <a:gd name="connsiteX3" fmla="*/ 1974246 w 12572142"/>
                <a:gd name="connsiteY3" fmla="*/ 36703 h 258001"/>
                <a:gd name="connsiteX4" fmla="*/ 2062892 w 12572142"/>
                <a:gd name="connsiteY4" fmla="*/ 0 h 258001"/>
                <a:gd name="connsiteX5" fmla="*/ 12572142 w 12572142"/>
                <a:gd name="connsiteY5" fmla="*/ 0 h 258001"/>
                <a:gd name="connsiteX0" fmla="*/ 0 w 11037754"/>
                <a:gd name="connsiteY0" fmla="*/ 258001 h 258001"/>
                <a:gd name="connsiteX1" fmla="*/ 1701006 w 11037754"/>
                <a:gd name="connsiteY1" fmla="*/ 258001 h 258001"/>
                <a:gd name="connsiteX2" fmla="*/ 1789652 w 11037754"/>
                <a:gd name="connsiteY2" fmla="*/ 221297 h 258001"/>
                <a:gd name="connsiteX3" fmla="*/ 1974246 w 11037754"/>
                <a:gd name="connsiteY3" fmla="*/ 36703 h 258001"/>
                <a:gd name="connsiteX4" fmla="*/ 2062892 w 11037754"/>
                <a:gd name="connsiteY4" fmla="*/ 0 h 258001"/>
                <a:gd name="connsiteX5" fmla="*/ 11037754 w 11037754"/>
                <a:gd name="connsiteY5" fmla="*/ 0 h 258001"/>
                <a:gd name="connsiteX0" fmla="*/ 0 w 10111592"/>
                <a:gd name="connsiteY0" fmla="*/ 270585 h 270585"/>
                <a:gd name="connsiteX1" fmla="*/ 774844 w 10111592"/>
                <a:gd name="connsiteY1" fmla="*/ 258001 h 270585"/>
                <a:gd name="connsiteX2" fmla="*/ 863490 w 10111592"/>
                <a:gd name="connsiteY2" fmla="*/ 221297 h 270585"/>
                <a:gd name="connsiteX3" fmla="*/ 1048084 w 10111592"/>
                <a:gd name="connsiteY3" fmla="*/ 36703 h 270585"/>
                <a:gd name="connsiteX4" fmla="*/ 1136730 w 10111592"/>
                <a:gd name="connsiteY4" fmla="*/ 0 h 270585"/>
                <a:gd name="connsiteX5" fmla="*/ 10111592 w 10111592"/>
                <a:gd name="connsiteY5" fmla="*/ 0 h 270585"/>
                <a:gd name="connsiteX0" fmla="*/ 0 w 10114185"/>
                <a:gd name="connsiteY0" fmla="*/ 258788 h 258788"/>
                <a:gd name="connsiteX1" fmla="*/ 777437 w 10114185"/>
                <a:gd name="connsiteY1" fmla="*/ 258001 h 258788"/>
                <a:gd name="connsiteX2" fmla="*/ 866083 w 10114185"/>
                <a:gd name="connsiteY2" fmla="*/ 221297 h 258788"/>
                <a:gd name="connsiteX3" fmla="*/ 1050677 w 10114185"/>
                <a:gd name="connsiteY3" fmla="*/ 36703 h 258788"/>
                <a:gd name="connsiteX4" fmla="*/ 1139323 w 10114185"/>
                <a:gd name="connsiteY4" fmla="*/ 0 h 258788"/>
                <a:gd name="connsiteX5" fmla="*/ 10114185 w 10114185"/>
                <a:gd name="connsiteY5" fmla="*/ 0 h 258788"/>
                <a:gd name="connsiteX0" fmla="*/ 0 w 10114185"/>
                <a:gd name="connsiteY0" fmla="*/ 256429 h 258001"/>
                <a:gd name="connsiteX1" fmla="*/ 777437 w 10114185"/>
                <a:gd name="connsiteY1" fmla="*/ 258001 h 258001"/>
                <a:gd name="connsiteX2" fmla="*/ 866083 w 10114185"/>
                <a:gd name="connsiteY2" fmla="*/ 221297 h 258001"/>
                <a:gd name="connsiteX3" fmla="*/ 1050677 w 10114185"/>
                <a:gd name="connsiteY3" fmla="*/ 36703 h 258001"/>
                <a:gd name="connsiteX4" fmla="*/ 1139323 w 10114185"/>
                <a:gd name="connsiteY4" fmla="*/ 0 h 258001"/>
                <a:gd name="connsiteX5" fmla="*/ 10114185 w 10114185"/>
                <a:gd name="connsiteY5" fmla="*/ 0 h 258001"/>
                <a:gd name="connsiteX0" fmla="*/ 0 w 8968578"/>
                <a:gd name="connsiteY0" fmla="*/ 256429 h 258001"/>
                <a:gd name="connsiteX1" fmla="*/ 777437 w 8968578"/>
                <a:gd name="connsiteY1" fmla="*/ 258001 h 258001"/>
                <a:gd name="connsiteX2" fmla="*/ 866083 w 8968578"/>
                <a:gd name="connsiteY2" fmla="*/ 221297 h 258001"/>
                <a:gd name="connsiteX3" fmla="*/ 1050677 w 8968578"/>
                <a:gd name="connsiteY3" fmla="*/ 36703 h 258001"/>
                <a:gd name="connsiteX4" fmla="*/ 1139323 w 8968578"/>
                <a:gd name="connsiteY4" fmla="*/ 0 h 258001"/>
                <a:gd name="connsiteX5" fmla="*/ 8968578 w 8968578"/>
                <a:gd name="connsiteY5" fmla="*/ 2359 h 258001"/>
                <a:gd name="connsiteX0" fmla="*/ 0 w 9636378"/>
                <a:gd name="connsiteY0" fmla="*/ 256429 h 258001"/>
                <a:gd name="connsiteX1" fmla="*/ 777437 w 9636378"/>
                <a:gd name="connsiteY1" fmla="*/ 258001 h 258001"/>
                <a:gd name="connsiteX2" fmla="*/ 866083 w 9636378"/>
                <a:gd name="connsiteY2" fmla="*/ 221297 h 258001"/>
                <a:gd name="connsiteX3" fmla="*/ 1050677 w 9636378"/>
                <a:gd name="connsiteY3" fmla="*/ 36703 h 258001"/>
                <a:gd name="connsiteX4" fmla="*/ 1139323 w 9636378"/>
                <a:gd name="connsiteY4" fmla="*/ 0 h 258001"/>
                <a:gd name="connsiteX5" fmla="*/ 9636378 w 9636378"/>
                <a:gd name="connsiteY5" fmla="*/ 2359 h 258001"/>
                <a:gd name="connsiteX0" fmla="*/ 0 w 10792186"/>
                <a:gd name="connsiteY0" fmla="*/ 244739 h 258001"/>
                <a:gd name="connsiteX1" fmla="*/ 1933245 w 10792186"/>
                <a:gd name="connsiteY1" fmla="*/ 258001 h 258001"/>
                <a:gd name="connsiteX2" fmla="*/ 2021891 w 10792186"/>
                <a:gd name="connsiteY2" fmla="*/ 221297 h 258001"/>
                <a:gd name="connsiteX3" fmla="*/ 2206485 w 10792186"/>
                <a:gd name="connsiteY3" fmla="*/ 36703 h 258001"/>
                <a:gd name="connsiteX4" fmla="*/ 2295131 w 10792186"/>
                <a:gd name="connsiteY4" fmla="*/ 0 h 258001"/>
                <a:gd name="connsiteX5" fmla="*/ 10792186 w 10792186"/>
                <a:gd name="connsiteY5" fmla="*/ 2359 h 258001"/>
                <a:gd name="connsiteX0" fmla="*/ 0 w 10742423"/>
                <a:gd name="connsiteY0" fmla="*/ 254656 h 258001"/>
                <a:gd name="connsiteX1" fmla="*/ 1883482 w 10742423"/>
                <a:gd name="connsiteY1" fmla="*/ 258001 h 258001"/>
                <a:gd name="connsiteX2" fmla="*/ 1972128 w 10742423"/>
                <a:gd name="connsiteY2" fmla="*/ 221297 h 258001"/>
                <a:gd name="connsiteX3" fmla="*/ 2156722 w 10742423"/>
                <a:gd name="connsiteY3" fmla="*/ 36703 h 258001"/>
                <a:gd name="connsiteX4" fmla="*/ 2245368 w 10742423"/>
                <a:gd name="connsiteY4" fmla="*/ 0 h 258001"/>
                <a:gd name="connsiteX5" fmla="*/ 10742423 w 10742423"/>
                <a:gd name="connsiteY5" fmla="*/ 2359 h 258001"/>
                <a:gd name="connsiteX0" fmla="*/ 0 w 21173740"/>
                <a:gd name="connsiteY0" fmla="*/ 250529 h 258001"/>
                <a:gd name="connsiteX1" fmla="*/ 12314799 w 21173740"/>
                <a:gd name="connsiteY1" fmla="*/ 258001 h 258001"/>
                <a:gd name="connsiteX2" fmla="*/ 12403445 w 21173740"/>
                <a:gd name="connsiteY2" fmla="*/ 221297 h 258001"/>
                <a:gd name="connsiteX3" fmla="*/ 12588039 w 21173740"/>
                <a:gd name="connsiteY3" fmla="*/ 36703 h 258001"/>
                <a:gd name="connsiteX4" fmla="*/ 12676685 w 21173740"/>
                <a:gd name="connsiteY4" fmla="*/ 0 h 258001"/>
                <a:gd name="connsiteX5" fmla="*/ 21173740 w 21173740"/>
                <a:gd name="connsiteY5" fmla="*/ 2359 h 258001"/>
                <a:gd name="connsiteX0" fmla="*/ 0 w 10798180"/>
                <a:gd name="connsiteY0" fmla="*/ 250529 h 258001"/>
                <a:gd name="connsiteX1" fmla="*/ 1939239 w 10798180"/>
                <a:gd name="connsiteY1" fmla="*/ 258001 h 258001"/>
                <a:gd name="connsiteX2" fmla="*/ 2027885 w 10798180"/>
                <a:gd name="connsiteY2" fmla="*/ 221297 h 258001"/>
                <a:gd name="connsiteX3" fmla="*/ 2212479 w 10798180"/>
                <a:gd name="connsiteY3" fmla="*/ 36703 h 258001"/>
                <a:gd name="connsiteX4" fmla="*/ 2301125 w 10798180"/>
                <a:gd name="connsiteY4" fmla="*/ 0 h 258001"/>
                <a:gd name="connsiteX5" fmla="*/ 10798180 w 10798180"/>
                <a:gd name="connsiteY5" fmla="*/ 2359 h 258001"/>
                <a:gd name="connsiteX0" fmla="*/ 0 w 10628770"/>
                <a:gd name="connsiteY0" fmla="*/ 250529 h 258001"/>
                <a:gd name="connsiteX1" fmla="*/ 1769829 w 10628770"/>
                <a:gd name="connsiteY1" fmla="*/ 258001 h 258001"/>
                <a:gd name="connsiteX2" fmla="*/ 1858475 w 10628770"/>
                <a:gd name="connsiteY2" fmla="*/ 221297 h 258001"/>
                <a:gd name="connsiteX3" fmla="*/ 2043069 w 10628770"/>
                <a:gd name="connsiteY3" fmla="*/ 36703 h 258001"/>
                <a:gd name="connsiteX4" fmla="*/ 2131715 w 10628770"/>
                <a:gd name="connsiteY4" fmla="*/ 0 h 258001"/>
                <a:gd name="connsiteX5" fmla="*/ 10628770 w 10628770"/>
                <a:gd name="connsiteY5" fmla="*/ 2359 h 258001"/>
                <a:gd name="connsiteX0" fmla="*/ 0 w 10628770"/>
                <a:gd name="connsiteY0" fmla="*/ 250529 h 250529"/>
                <a:gd name="connsiteX1" fmla="*/ 1858475 w 10628770"/>
                <a:gd name="connsiteY1" fmla="*/ 221297 h 250529"/>
                <a:gd name="connsiteX2" fmla="*/ 2043069 w 10628770"/>
                <a:gd name="connsiteY2" fmla="*/ 36703 h 250529"/>
                <a:gd name="connsiteX3" fmla="*/ 2131715 w 10628770"/>
                <a:gd name="connsiteY3" fmla="*/ 0 h 250529"/>
                <a:gd name="connsiteX4" fmla="*/ 10628770 w 10628770"/>
                <a:gd name="connsiteY4" fmla="*/ 2359 h 250529"/>
                <a:gd name="connsiteX0" fmla="*/ 0 w 10628770"/>
                <a:gd name="connsiteY0" fmla="*/ 250529 h 250529"/>
                <a:gd name="connsiteX1" fmla="*/ 2043069 w 10628770"/>
                <a:gd name="connsiteY1" fmla="*/ 36703 h 250529"/>
                <a:gd name="connsiteX2" fmla="*/ 2131715 w 10628770"/>
                <a:gd name="connsiteY2" fmla="*/ 0 h 250529"/>
                <a:gd name="connsiteX3" fmla="*/ 10628770 w 10628770"/>
                <a:gd name="connsiteY3" fmla="*/ 2359 h 250529"/>
                <a:gd name="connsiteX0" fmla="*/ 0 w 8585701"/>
                <a:gd name="connsiteY0" fmla="*/ 36703 h 36703"/>
                <a:gd name="connsiteX1" fmla="*/ 88646 w 8585701"/>
                <a:gd name="connsiteY1" fmla="*/ 0 h 36703"/>
                <a:gd name="connsiteX2" fmla="*/ 8585701 w 8585701"/>
                <a:gd name="connsiteY2" fmla="*/ 2359 h 36703"/>
                <a:gd name="connsiteX0" fmla="*/ 0 w 8497055"/>
                <a:gd name="connsiteY0" fmla="*/ 0 h 2359"/>
                <a:gd name="connsiteX1" fmla="*/ 8497055 w 8497055"/>
                <a:gd name="connsiteY1" fmla="*/ 2359 h 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97055" h="2359">
                  <a:moveTo>
                    <a:pt x="0" y="0"/>
                  </a:moveTo>
                  <a:lnTo>
                    <a:pt x="8497055" y="2359"/>
                  </a:lnTo>
                </a:path>
              </a:pathLst>
            </a:custGeom>
            <a:noFill/>
            <a:ln w="3175" cap="flat">
              <a:solidFill>
                <a:srgbClr val="58595B">
                  <a:alpha val="9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15D6E4-A4BC-A926-67B9-9A4E1F09C2E8}"/>
                </a:ext>
              </a:extLst>
            </p:cNvPr>
            <p:cNvGrpSpPr/>
            <p:nvPr/>
          </p:nvGrpSpPr>
          <p:grpSpPr>
            <a:xfrm>
              <a:off x="132741" y="503688"/>
              <a:ext cx="155028" cy="122306"/>
              <a:chOff x="11699706" y="6453949"/>
              <a:chExt cx="155028" cy="12230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B40437C-6BEA-FFBA-72B0-17BAA26611D7}"/>
                  </a:ext>
                </a:extLst>
              </p:cNvPr>
              <p:cNvSpPr/>
              <p:nvPr/>
            </p:nvSpPr>
            <p:spPr>
              <a:xfrm rot="2700000" flipH="1">
                <a:off x="11699706" y="6453950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E81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0343ECF-2805-A6FE-790A-EDB617AE89EA}"/>
                  </a:ext>
                </a:extLst>
              </p:cNvPr>
              <p:cNvSpPr/>
              <p:nvPr/>
            </p:nvSpPr>
            <p:spPr>
              <a:xfrm rot="2700000" flipH="1">
                <a:off x="11732429" y="6453949"/>
                <a:ext cx="122305" cy="122305"/>
              </a:xfrm>
              <a:prstGeom prst="roundRect">
                <a:avLst>
                  <a:gd name="adj" fmla="val 22174"/>
                </a:avLst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08202B67-F05C-CE7D-3DF2-0DCD5945A2E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21574" y="153898"/>
            <a:ext cx="1063015" cy="626201"/>
          </a:xfrm>
          <a:prstGeom prst="rect">
            <a:avLst/>
          </a:prstGeom>
        </p:spPr>
      </p:pic>
      <p:sp>
        <p:nvSpPr>
          <p:cNvPr id="4" name="Graphic 61">
            <a:extLst>
              <a:ext uri="{FF2B5EF4-FFF2-40B4-BE49-F238E27FC236}">
                <a16:creationId xmlns:a16="http://schemas.microsoft.com/office/drawing/2014/main" id="{A2DC2B52-6EBF-F46F-8E86-09F50BD5411F}"/>
              </a:ext>
            </a:extLst>
          </p:cNvPr>
          <p:cNvSpPr/>
          <p:nvPr userDrawn="1"/>
        </p:nvSpPr>
        <p:spPr>
          <a:xfrm flipH="1">
            <a:off x="218186" y="6492875"/>
            <a:ext cx="11973814" cy="172968"/>
          </a:xfrm>
          <a:custGeom>
            <a:avLst/>
            <a:gdLst>
              <a:gd name="connsiteX0" fmla="*/ 0 w 12192000"/>
              <a:gd name="connsiteY0" fmla="*/ 258001 h 258000"/>
              <a:gd name="connsiteX1" fmla="*/ 1320864 w 12192000"/>
              <a:gd name="connsiteY1" fmla="*/ 258001 h 258000"/>
              <a:gd name="connsiteX2" fmla="*/ 1409510 w 12192000"/>
              <a:gd name="connsiteY2" fmla="*/ 221297 h 258000"/>
              <a:gd name="connsiteX3" fmla="*/ 1594104 w 12192000"/>
              <a:gd name="connsiteY3" fmla="*/ 36703 h 258000"/>
              <a:gd name="connsiteX4" fmla="*/ 1682750 w 12192000"/>
              <a:gd name="connsiteY4" fmla="*/ 0 h 258000"/>
              <a:gd name="connsiteX5" fmla="*/ 12192000 w 12192000"/>
              <a:gd name="connsiteY5" fmla="*/ 0 h 258000"/>
              <a:gd name="connsiteX0" fmla="*/ 0 w 12523760"/>
              <a:gd name="connsiteY0" fmla="*/ 258001 h 258001"/>
              <a:gd name="connsiteX1" fmla="*/ 1652624 w 12523760"/>
              <a:gd name="connsiteY1" fmla="*/ 258001 h 258001"/>
              <a:gd name="connsiteX2" fmla="*/ 1741270 w 12523760"/>
              <a:gd name="connsiteY2" fmla="*/ 221297 h 258001"/>
              <a:gd name="connsiteX3" fmla="*/ 1925864 w 12523760"/>
              <a:gd name="connsiteY3" fmla="*/ 36703 h 258001"/>
              <a:gd name="connsiteX4" fmla="*/ 2014510 w 12523760"/>
              <a:gd name="connsiteY4" fmla="*/ 0 h 258001"/>
              <a:gd name="connsiteX5" fmla="*/ 12523760 w 12523760"/>
              <a:gd name="connsiteY5" fmla="*/ 0 h 258001"/>
              <a:gd name="connsiteX0" fmla="*/ 0 w 12572142"/>
              <a:gd name="connsiteY0" fmla="*/ 258001 h 258001"/>
              <a:gd name="connsiteX1" fmla="*/ 1701006 w 12572142"/>
              <a:gd name="connsiteY1" fmla="*/ 258001 h 258001"/>
              <a:gd name="connsiteX2" fmla="*/ 1789652 w 12572142"/>
              <a:gd name="connsiteY2" fmla="*/ 221297 h 258001"/>
              <a:gd name="connsiteX3" fmla="*/ 1974246 w 12572142"/>
              <a:gd name="connsiteY3" fmla="*/ 36703 h 258001"/>
              <a:gd name="connsiteX4" fmla="*/ 2062892 w 12572142"/>
              <a:gd name="connsiteY4" fmla="*/ 0 h 258001"/>
              <a:gd name="connsiteX5" fmla="*/ 12572142 w 12572142"/>
              <a:gd name="connsiteY5" fmla="*/ 0 h 258001"/>
              <a:gd name="connsiteX0" fmla="*/ 0 w 12476243"/>
              <a:gd name="connsiteY0" fmla="*/ 258001 h 258001"/>
              <a:gd name="connsiteX1" fmla="*/ 1605107 w 12476243"/>
              <a:gd name="connsiteY1" fmla="*/ 258001 h 258001"/>
              <a:gd name="connsiteX2" fmla="*/ 1693753 w 12476243"/>
              <a:gd name="connsiteY2" fmla="*/ 221297 h 258001"/>
              <a:gd name="connsiteX3" fmla="*/ 1878347 w 12476243"/>
              <a:gd name="connsiteY3" fmla="*/ 36703 h 258001"/>
              <a:gd name="connsiteX4" fmla="*/ 1966993 w 12476243"/>
              <a:gd name="connsiteY4" fmla="*/ 0 h 258001"/>
              <a:gd name="connsiteX5" fmla="*/ 12476243 w 12476243"/>
              <a:gd name="connsiteY5" fmla="*/ 0 h 258001"/>
              <a:gd name="connsiteX0" fmla="*/ 0 w 13726495"/>
              <a:gd name="connsiteY0" fmla="*/ 258001 h 258001"/>
              <a:gd name="connsiteX1" fmla="*/ 1605107 w 13726495"/>
              <a:gd name="connsiteY1" fmla="*/ 258001 h 258001"/>
              <a:gd name="connsiteX2" fmla="*/ 1693753 w 13726495"/>
              <a:gd name="connsiteY2" fmla="*/ 221297 h 258001"/>
              <a:gd name="connsiteX3" fmla="*/ 1878347 w 13726495"/>
              <a:gd name="connsiteY3" fmla="*/ 36703 h 258001"/>
              <a:gd name="connsiteX4" fmla="*/ 1966993 w 13726495"/>
              <a:gd name="connsiteY4" fmla="*/ 0 h 258001"/>
              <a:gd name="connsiteX5" fmla="*/ 13726495 w 13726495"/>
              <a:gd name="connsiteY5" fmla="*/ 16259 h 258001"/>
              <a:gd name="connsiteX0" fmla="*/ 0 w 12521297"/>
              <a:gd name="connsiteY0" fmla="*/ 258001 h 258001"/>
              <a:gd name="connsiteX1" fmla="*/ 399909 w 12521297"/>
              <a:gd name="connsiteY1" fmla="*/ 258001 h 258001"/>
              <a:gd name="connsiteX2" fmla="*/ 488555 w 12521297"/>
              <a:gd name="connsiteY2" fmla="*/ 221297 h 258001"/>
              <a:gd name="connsiteX3" fmla="*/ 673149 w 12521297"/>
              <a:gd name="connsiteY3" fmla="*/ 36703 h 258001"/>
              <a:gd name="connsiteX4" fmla="*/ 761795 w 12521297"/>
              <a:gd name="connsiteY4" fmla="*/ 0 h 258001"/>
              <a:gd name="connsiteX5" fmla="*/ 12521297 w 12521297"/>
              <a:gd name="connsiteY5" fmla="*/ 16259 h 258001"/>
              <a:gd name="connsiteX0" fmla="*/ 0 w 12737648"/>
              <a:gd name="connsiteY0" fmla="*/ 258001 h 258001"/>
              <a:gd name="connsiteX1" fmla="*/ 399909 w 12737648"/>
              <a:gd name="connsiteY1" fmla="*/ 258001 h 258001"/>
              <a:gd name="connsiteX2" fmla="*/ 488555 w 12737648"/>
              <a:gd name="connsiteY2" fmla="*/ 221297 h 258001"/>
              <a:gd name="connsiteX3" fmla="*/ 673149 w 12737648"/>
              <a:gd name="connsiteY3" fmla="*/ 36703 h 258001"/>
              <a:gd name="connsiteX4" fmla="*/ 761795 w 12737648"/>
              <a:gd name="connsiteY4" fmla="*/ 0 h 258001"/>
              <a:gd name="connsiteX5" fmla="*/ 12737648 w 12737648"/>
              <a:gd name="connsiteY5" fmla="*/ 16259 h 2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7648" h="258001">
                <a:moveTo>
                  <a:pt x="0" y="258001"/>
                </a:moveTo>
                <a:lnTo>
                  <a:pt x="399909" y="258001"/>
                </a:lnTo>
                <a:cubicBezTo>
                  <a:pt x="433119" y="258001"/>
                  <a:pt x="464996" y="244793"/>
                  <a:pt x="488555" y="221297"/>
                </a:cubicBezTo>
                <a:lnTo>
                  <a:pt x="673149" y="36703"/>
                </a:lnTo>
                <a:cubicBezTo>
                  <a:pt x="696644" y="13208"/>
                  <a:pt x="728521" y="0"/>
                  <a:pt x="761795" y="0"/>
                </a:cubicBezTo>
                <a:lnTo>
                  <a:pt x="12737648" y="16259"/>
                </a:lnTo>
              </a:path>
            </a:pathLst>
          </a:custGeom>
          <a:noFill/>
          <a:ln w="3175" cap="flat">
            <a:solidFill>
              <a:srgbClr val="58595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6FA668-385F-A6EA-C3D1-F151F4D02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0903E09E-B470-4658-B985-F02EE7D2A0F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79" r:id="rId2"/>
    <p:sldLayoutId id="2147483681" r:id="rId3"/>
    <p:sldLayoutId id="2147483721" r:id="rId4"/>
    <p:sldLayoutId id="2147483683" r:id="rId5"/>
    <p:sldLayoutId id="2147483722" r:id="rId6"/>
    <p:sldLayoutId id="2147483776" r:id="rId7"/>
    <p:sldLayoutId id="2147483778" r:id="rId8"/>
    <p:sldLayoutId id="2147483777" r:id="rId9"/>
    <p:sldLayoutId id="2147483686" r:id="rId10"/>
    <p:sldLayoutId id="2147483689" r:id="rId11"/>
    <p:sldLayoutId id="2147483716" r:id="rId12"/>
    <p:sldLayoutId id="2147483717" r:id="rId13"/>
    <p:sldLayoutId id="2147483748" r:id="rId14"/>
    <p:sldLayoutId id="214748369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867A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8.xml"/><Relationship Id="rId7" Type="http://schemas.openxmlformats.org/officeDocument/2006/relationships/image" Target="../media/image14.sv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chart" Target="../charts/chart11.xml"/><Relationship Id="rId4" Type="http://schemas.openxmlformats.org/officeDocument/2006/relationships/image" Target="../media/image11.png"/><Relationship Id="rId9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lose-up of a stack of steel bars&#10;&#10;Description automatically generated">
            <a:extLst>
              <a:ext uri="{FF2B5EF4-FFF2-40B4-BE49-F238E27FC236}">
                <a16:creationId xmlns:a16="http://schemas.microsoft.com/office/drawing/2014/main" id="{D9CD0F6C-1248-0C34-A20C-2E9DE80AA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7306" r="4192" b="8105"/>
          <a:stretch/>
        </p:blipFill>
        <p:spPr>
          <a:xfrm>
            <a:off x="2720663" y="936355"/>
            <a:ext cx="3764067" cy="2573588"/>
          </a:xfrm>
          <a:prstGeom prst="parallelogram">
            <a:avLst>
              <a:gd name="adj" fmla="val 34241"/>
            </a:avLst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B96F75-7C75-8649-CDEC-0F740D1B5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1559" r="17479" b="-7451"/>
          <a:stretch/>
        </p:blipFill>
        <p:spPr bwMode="auto">
          <a:xfrm>
            <a:off x="5644058" y="911429"/>
            <a:ext cx="3619487" cy="2770164"/>
          </a:xfrm>
          <a:prstGeom prst="parallelogram">
            <a:avLst>
              <a:gd name="adj" fmla="val 3482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2F2F524-A607-E604-1DD4-5E94FF630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3" b="21149"/>
          <a:stretch/>
        </p:blipFill>
        <p:spPr bwMode="auto">
          <a:xfrm>
            <a:off x="8504404" y="917328"/>
            <a:ext cx="3710530" cy="2573588"/>
          </a:xfrm>
          <a:prstGeom prst="parallelogram">
            <a:avLst>
              <a:gd name="adj" fmla="val 3408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96A471-B9A3-47D2-46F8-14CACE8E7F0A}"/>
              </a:ext>
            </a:extLst>
          </p:cNvPr>
          <p:cNvSpPr/>
          <p:nvPr/>
        </p:nvSpPr>
        <p:spPr>
          <a:xfrm>
            <a:off x="0" y="4544606"/>
            <a:ext cx="5515897" cy="568168"/>
          </a:xfrm>
          <a:prstGeom prst="parallelogram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ADF97-44F1-25F7-0A73-C618A31A5E36}"/>
              </a:ext>
            </a:extLst>
          </p:cNvPr>
          <p:cNvSpPr/>
          <p:nvPr/>
        </p:nvSpPr>
        <p:spPr>
          <a:xfrm>
            <a:off x="0" y="3589505"/>
            <a:ext cx="12192000" cy="888895"/>
          </a:xfrm>
          <a:prstGeom prst="rect">
            <a:avLst/>
          </a:prstGeom>
          <a:solidFill>
            <a:srgbClr val="E810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9F1221-4C69-4FE7-AB92-825481F29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07" y="3641708"/>
            <a:ext cx="10894188" cy="7571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TITLE, CALIBRI BOLD 48 PT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8AFEF7D-41BE-39D3-9E12-944B66B678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-123" r="31154" b="3521"/>
          <a:stretch/>
        </p:blipFill>
        <p:spPr>
          <a:xfrm>
            <a:off x="0" y="931448"/>
            <a:ext cx="3490108" cy="2581344"/>
          </a:xfr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BFE9F038-B8FE-4B84-BD88-29BBE7F05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41" y="4583934"/>
            <a:ext cx="9144000" cy="4801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Subtitle, Calibri Bold 28 </a:t>
            </a:r>
            <a:r>
              <a:rPr lang="en-US" dirty="0" err="1">
                <a:solidFill>
                  <a:schemeClr val="bg1"/>
                </a:solidFill>
              </a:rPr>
              <a:t>pt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ADCFD1-4957-4903-860C-7746C5005B6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Presenter/Department Name,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13A491-840D-4D72-B585-43D654687A1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DD-MM-YYYY, Calibri Regular 18 pt</a:t>
            </a:r>
            <a:endParaRPr lang="en-IN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B2FB379-30EA-59D4-04E3-F52D692CB098}"/>
              </a:ext>
            </a:extLst>
          </p:cNvPr>
          <p:cNvSpPr/>
          <p:nvPr/>
        </p:nvSpPr>
        <p:spPr>
          <a:xfrm flipV="1">
            <a:off x="127819" y="1160204"/>
            <a:ext cx="511277" cy="1687945"/>
          </a:xfrm>
          <a:prstGeom prst="rtTriangle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3F87645-15E7-1DA2-5968-5B7FB98C3C60}"/>
              </a:ext>
            </a:extLst>
          </p:cNvPr>
          <p:cNvSpPr/>
          <p:nvPr/>
        </p:nvSpPr>
        <p:spPr>
          <a:xfrm rot="10800000" flipV="1">
            <a:off x="11572568" y="1534577"/>
            <a:ext cx="511277" cy="1687945"/>
          </a:xfrm>
          <a:prstGeom prst="rtTriangle">
            <a:avLst/>
          </a:prstGeom>
          <a:solidFill>
            <a:srgbClr val="E810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large mountain with a forest in the background&#10;&#10;Description automatically generated">
            <a:extLst>
              <a:ext uri="{FF2B5EF4-FFF2-40B4-BE49-F238E27FC236}">
                <a16:creationId xmlns:a16="http://schemas.microsoft.com/office/drawing/2014/main" id="{8EDB1693-85C9-CEA3-8DF1-07732DB1D8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9002" r="21056"/>
          <a:stretch/>
        </p:blipFill>
        <p:spPr>
          <a:xfrm>
            <a:off x="-9771" y="922118"/>
            <a:ext cx="3486608" cy="2548778"/>
          </a:xfrm>
          <a:prstGeom prst="parallelogram">
            <a:avLst>
              <a:gd name="adj" fmla="val 34825"/>
            </a:avLst>
          </a:prstGeom>
        </p:spPr>
      </p:pic>
    </p:spTree>
    <p:extLst>
      <p:ext uri="{BB962C8B-B14F-4D97-AF65-F5344CB8AC3E}">
        <p14:creationId xmlns:p14="http://schemas.microsoft.com/office/powerpoint/2010/main" val="302616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68FA-EC0E-0768-9115-97454DBC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Comparison Layout, Calibri Bold 28 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93DB0-39CB-36BF-B97A-11B20CE2B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(Use this layout for comparing info. Font is Calibri Bold 16 pt)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marL="685800" lvl="1"/>
            <a:r>
              <a:rPr lang="en-US" dirty="0"/>
              <a:t>Increase list 2 levels for next indent level if needed</a:t>
            </a:r>
          </a:p>
          <a:p>
            <a:pPr marL="685800" lvl="1"/>
            <a:r>
              <a:rPr lang="en-US" dirty="0"/>
              <a:t>Increase list 2 levels for next indent level if needed</a:t>
            </a:r>
          </a:p>
          <a:p>
            <a:pPr marL="1028700" lvl="2"/>
            <a:r>
              <a:rPr lang="en-US" dirty="0"/>
              <a:t>Increase list 3 levels for next indent level if needed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B4EF3-1C87-0DE9-C19D-175E717E1E0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Section 1 Title, Calibri Bold 20 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9DF6B-AC76-B299-7695-5C8B75B01BB9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Section 2 Title, Calibri Bold 20 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EB099F-2398-316D-991D-6E1697222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C17FB-57A1-51E7-21B1-562D2E2DB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D4F043-8A49-419E-6FEC-FD5886AE135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(Use this layout for comparing info. Font is Calibri Bold 16 pt)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marL="685800" lvl="1"/>
            <a:r>
              <a:rPr lang="en-US" dirty="0"/>
              <a:t>Increase list 2 levels for next indent level if needed</a:t>
            </a:r>
          </a:p>
          <a:p>
            <a:pPr marL="685800" lvl="1"/>
            <a:r>
              <a:rPr lang="en-US" dirty="0"/>
              <a:t>Increase list 2 levels for next indent level if needed</a:t>
            </a:r>
          </a:p>
          <a:p>
            <a:pPr marL="1028700" lvl="2"/>
            <a:r>
              <a:rPr lang="en-US" dirty="0"/>
              <a:t>Increase list 3 levels for next indent level if needed</a:t>
            </a:r>
          </a:p>
        </p:txBody>
      </p:sp>
    </p:spTree>
    <p:extLst>
      <p:ext uri="{BB962C8B-B14F-4D97-AF65-F5344CB8AC3E}">
        <p14:creationId xmlns:p14="http://schemas.microsoft.com/office/powerpoint/2010/main" val="421286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74E6-A305-80CF-6F77-A7AF4855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4C39E-5927-60C9-BE4A-8972747B5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28543-2A23-985C-884D-4F4278AB3E7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012E6-E36D-43E4-AAF0-C712E9168C29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EB1D7E-57AD-61E6-0BBB-295A2E9E77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4554E-5C62-EF4C-E09E-90D207F6D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BF622-2E4C-4EE2-06FE-5715CBE5795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D9C2-472C-1DB9-F9C4-9FB829F3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93" y="24555"/>
            <a:ext cx="11079607" cy="523875"/>
          </a:xfrm>
        </p:spPr>
        <p:txBody>
          <a:bodyPr/>
          <a:lstStyle/>
          <a:p>
            <a:r>
              <a:rPr lang="en-US" dirty="0"/>
              <a:t>Title, 3 Box Layout, Calibri Bold 28 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D59CB-860F-274D-F066-E033063A9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A84AB-C273-FF40-3D1C-D19DBE00FDE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40594" y="1795953"/>
            <a:ext cx="2569464" cy="378568"/>
          </a:xfrm>
        </p:spPr>
        <p:txBody>
          <a:bodyPr/>
          <a:lstStyle/>
          <a:p>
            <a:r>
              <a:rPr lang="en-US" dirty="0"/>
              <a:t>Calibri Bold 20 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FA600B-F75D-BEFE-4914-CD6001FD2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this layout when creating a slide with 3 text boxes. Font is Calibri Regular 16 pt, no bullets or hanging indent.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Fusce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magna sed pulvinar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ultricies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lectus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malesuada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libero,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magna eros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urna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76B49F-AE50-B571-DD57-671952C480BA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this layout when creating a slide with 3 text boxes. Font is Calibri Regular 16 pt, no bullets or hanging indent.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Fusce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magna sed pulvinar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ultricies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lectus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malesuada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libero,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magna eros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urna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7F9D92-6BD0-E73B-1FBF-487F8008C2DC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this layout when creating a slide with 3 text boxes. Font is Calibri Regular 16 pt, no bullets or hanging indent.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Fusce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magna sed pulvinar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ultricies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lectus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malesuada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libero,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magna eros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urna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B987EA8-9D43-CDCF-39FD-36D926D17B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838" y="682625"/>
            <a:ext cx="11079162" cy="314325"/>
          </a:xfrm>
        </p:spPr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8454AA7-8990-A638-B480-74835DB8C5F3}"/>
              </a:ext>
            </a:extLst>
          </p:cNvPr>
          <p:cNvSpPr txBox="1">
            <a:spLocks/>
          </p:cNvSpPr>
          <p:nvPr/>
        </p:nvSpPr>
        <p:spPr>
          <a:xfrm>
            <a:off x="725126" y="2222021"/>
            <a:ext cx="3200400" cy="43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2AB2EE4-483F-8056-290B-E56F4845CF14}"/>
              </a:ext>
            </a:extLst>
          </p:cNvPr>
          <p:cNvSpPr txBox="1">
            <a:spLocks/>
          </p:cNvSpPr>
          <p:nvPr/>
        </p:nvSpPr>
        <p:spPr>
          <a:xfrm>
            <a:off x="4715654" y="1793331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20 pt</a:t>
            </a:r>
            <a:endParaRPr lang="en-IN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0BD12B2-E379-9309-2669-31DC48A2E886}"/>
              </a:ext>
            </a:extLst>
          </p:cNvPr>
          <p:cNvSpPr txBox="1">
            <a:spLocks/>
          </p:cNvSpPr>
          <p:nvPr/>
        </p:nvSpPr>
        <p:spPr>
          <a:xfrm>
            <a:off x="4728908" y="2263782"/>
            <a:ext cx="2569464" cy="3785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18 pt</a:t>
            </a:r>
            <a:endParaRPr lang="en-IN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E984E8-DD4C-76A1-BE97-848FBD738F44}"/>
              </a:ext>
            </a:extLst>
          </p:cNvPr>
          <p:cNvSpPr txBox="1">
            <a:spLocks/>
          </p:cNvSpPr>
          <p:nvPr/>
        </p:nvSpPr>
        <p:spPr>
          <a:xfrm>
            <a:off x="8568688" y="1793331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20 pt</a:t>
            </a:r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02FABF-87D5-DB9F-31DB-D402A0353EDA}"/>
              </a:ext>
            </a:extLst>
          </p:cNvPr>
          <p:cNvSpPr txBox="1">
            <a:spLocks/>
          </p:cNvSpPr>
          <p:nvPr/>
        </p:nvSpPr>
        <p:spPr>
          <a:xfrm>
            <a:off x="8581942" y="2263782"/>
            <a:ext cx="2569464" cy="3785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18 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75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FAB4-905E-4CA6-4B4A-5274AF06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4 Box Layout, Calibri Bold 28 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9A846-4BA8-AA12-F53E-1629D466951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D37F24-E1F4-B58C-5168-0722D1370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9608E3-E30E-6CF1-98AC-28EB736D48E3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this layout when creating a slide with 4 text boxes. Font is Calibri Regular 16 pt, no bullets or hanging indent.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D558EE-3042-91C5-C5FE-86EE5CEEDAA9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this layout when creating a slide with 4 text boxes. Font is Calibri Regular 16 pt, no bullets or hanging indent.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69A49B-0616-EA43-E4A5-1965644FCE2E}"/>
              </a:ext>
            </a:extLst>
          </p:cNvPr>
          <p:cNvSpPr>
            <a:spLocks noGrp="1"/>
          </p:cNvSpPr>
          <p:nvPr>
            <p:ph type="body" sz="half" idx="38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this layout when creating a slide with 4 text boxes. Font is Calibri Regular 16 pt, no bullets or hanging indent.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E0AD86-869A-46F7-7417-D6AE319C71CE}"/>
              </a:ext>
            </a:extLst>
          </p:cNvPr>
          <p:cNvSpPr>
            <a:spLocks noGrp="1"/>
          </p:cNvSpPr>
          <p:nvPr>
            <p:ph type="body" sz="half" idx="39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this layout when creating a slide with 4 text boxes. Font is Calibri Regular 16 pt, no bullets or hanging indent.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C4BC51-0C67-465D-D157-4A22EC73D9C3}"/>
              </a:ext>
            </a:extLst>
          </p:cNvPr>
          <p:cNvSpPr txBox="1">
            <a:spLocks/>
          </p:cNvSpPr>
          <p:nvPr/>
        </p:nvSpPr>
        <p:spPr>
          <a:xfrm>
            <a:off x="350483" y="1772313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20 pt</a:t>
            </a:r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D13EF90-8422-A263-0365-E578D9578EB3}"/>
              </a:ext>
            </a:extLst>
          </p:cNvPr>
          <p:cNvSpPr txBox="1">
            <a:spLocks/>
          </p:cNvSpPr>
          <p:nvPr/>
        </p:nvSpPr>
        <p:spPr>
          <a:xfrm>
            <a:off x="363737" y="2242764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18 pt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2C26F16-E815-477B-66B0-26C699376154}"/>
              </a:ext>
            </a:extLst>
          </p:cNvPr>
          <p:cNvSpPr txBox="1">
            <a:spLocks/>
          </p:cNvSpPr>
          <p:nvPr/>
        </p:nvSpPr>
        <p:spPr>
          <a:xfrm>
            <a:off x="3226619" y="1772313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20 pt</a:t>
            </a:r>
            <a:endParaRPr lang="en-IN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FAFC64D-1A0E-838E-D48C-8E9BE49EB134}"/>
              </a:ext>
            </a:extLst>
          </p:cNvPr>
          <p:cNvSpPr txBox="1">
            <a:spLocks/>
          </p:cNvSpPr>
          <p:nvPr/>
        </p:nvSpPr>
        <p:spPr>
          <a:xfrm>
            <a:off x="3239873" y="2242764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18 pt</a:t>
            </a:r>
            <a:endParaRPr lang="en-IN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D58703-1EAD-BAB1-876A-979B8471BD9D}"/>
              </a:ext>
            </a:extLst>
          </p:cNvPr>
          <p:cNvSpPr txBox="1">
            <a:spLocks/>
          </p:cNvSpPr>
          <p:nvPr/>
        </p:nvSpPr>
        <p:spPr>
          <a:xfrm>
            <a:off x="6259840" y="1772313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20 pt</a:t>
            </a:r>
            <a:endParaRPr lang="en-IN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38E30D3-16B9-17C8-8A06-EC6491C24F63}"/>
              </a:ext>
            </a:extLst>
          </p:cNvPr>
          <p:cNvSpPr txBox="1">
            <a:spLocks/>
          </p:cNvSpPr>
          <p:nvPr/>
        </p:nvSpPr>
        <p:spPr>
          <a:xfrm>
            <a:off x="6273094" y="2242764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18 pt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200E223-DEF7-6CD8-6AC8-68B85BE0241B}"/>
              </a:ext>
            </a:extLst>
          </p:cNvPr>
          <p:cNvSpPr txBox="1">
            <a:spLocks/>
          </p:cNvSpPr>
          <p:nvPr/>
        </p:nvSpPr>
        <p:spPr>
          <a:xfrm>
            <a:off x="9244988" y="1772313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20 pt</a:t>
            </a:r>
            <a:endParaRPr lang="en-IN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E1D3117-6323-1BC0-0962-3A5C805DC1B6}"/>
              </a:ext>
            </a:extLst>
          </p:cNvPr>
          <p:cNvSpPr txBox="1">
            <a:spLocks/>
          </p:cNvSpPr>
          <p:nvPr/>
        </p:nvSpPr>
        <p:spPr>
          <a:xfrm>
            <a:off x="9258242" y="2242764"/>
            <a:ext cx="2569464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Calibri Bold 18 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752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D4A2EE2-54FF-50EE-31AA-76FFB44ECA87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A4BDB-B984-6485-81BE-0DACBE4B676A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Box Title Calibri Bold 20 pt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66D51-8B6B-EDD9-7BF3-C06D3175736A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pPr lvl="0"/>
            <a:r>
              <a:rPr lang="en-US" dirty="0"/>
              <a:t>Use this layout when creating a slide with 4 text boxes. Font is Calibri Regular 14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E8632-AE24-32A7-AC73-68BA42D93D1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Box Title Calibri Bold 20 pt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37AD7C-97F6-16FA-F7F3-94221022B466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pPr lvl="0"/>
            <a:r>
              <a:rPr lang="en-US" dirty="0"/>
              <a:t>Use this layout when creating a slide with 4 text boxes. Font is Calibri Regular 14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DBF65D-5709-F42F-5306-ADF3E4F630A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Box Title Calibri Bold 20 pt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7762B0-170C-2522-12F5-71B844C2E8B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pPr lvl="0"/>
            <a:r>
              <a:rPr lang="en-US" dirty="0"/>
              <a:t>Use this layout when creating a slide with 4 text boxes. Font is Calibri Regular 14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DF56F3-586D-B793-B19B-4A3DE1F7A0E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Box Title Calibri Bold 20 pt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FFCA7E-9215-2308-583B-4554DAA1EBDE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pPr lvl="0"/>
            <a:r>
              <a:rPr lang="en-US" dirty="0"/>
              <a:t>Use this layout when creating a slide with 4 text boxes. Font is Calibri Regular 14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146D9C2-C39F-B91D-EED1-AF75BB1C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Team/4 Box Layout With Picture, Calibri Bold 28 pt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A1328F-A7E8-E011-B4BC-AA410102E5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5EEC563-6F7F-3D8C-2C51-3143DFB18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2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6046-F221-F145-1A02-01676406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3" y="50286"/>
            <a:ext cx="11079607" cy="523875"/>
          </a:xfrm>
        </p:spPr>
        <p:txBody>
          <a:bodyPr/>
          <a:lstStyle/>
          <a:p>
            <a:r>
              <a:rPr lang="en-US" dirty="0"/>
              <a:t>Title, 5 Box Layout, Calibri Bold 28 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A0608-B818-8CF4-E552-80E4651044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0D168-42AA-F00E-BE40-B9C6BC83D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FB209FA-FD60-C3ED-E8E7-73A9DFF6608C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23838" y="3130550"/>
            <a:ext cx="2278062" cy="286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DEEC717-643F-EB59-71DC-979EA5C849E9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2600325" y="3121025"/>
            <a:ext cx="2276475" cy="2862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F04E977-BE70-92E0-796C-C690E9E84724}"/>
              </a:ext>
            </a:extLst>
          </p:cNvPr>
          <p:cNvSpPr>
            <a:spLocks noGrp="1"/>
          </p:cNvSpPr>
          <p:nvPr>
            <p:ph type="body" sz="half" idx="58"/>
          </p:nvPr>
        </p:nvSpPr>
        <p:spPr>
          <a:xfrm>
            <a:off x="4978400" y="3121025"/>
            <a:ext cx="2278063" cy="2862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576CF9B-4946-974E-AA9B-814C59D2ECE6}"/>
              </a:ext>
            </a:extLst>
          </p:cNvPr>
          <p:cNvSpPr>
            <a:spLocks noGrp="1"/>
          </p:cNvSpPr>
          <p:nvPr>
            <p:ph type="body" sz="half" idx="59"/>
          </p:nvPr>
        </p:nvSpPr>
        <p:spPr>
          <a:xfrm>
            <a:off x="7346950" y="3114675"/>
            <a:ext cx="2276475" cy="2862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CA0C9F-B40A-2089-A677-FE8CB22B46A2}"/>
              </a:ext>
            </a:extLst>
          </p:cNvPr>
          <p:cNvSpPr>
            <a:spLocks noGrp="1"/>
          </p:cNvSpPr>
          <p:nvPr>
            <p:ph type="body" sz="half" idx="60"/>
          </p:nvPr>
        </p:nvSpPr>
        <p:spPr>
          <a:xfrm>
            <a:off x="9694863" y="3121025"/>
            <a:ext cx="2278062" cy="286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1085850" indent="-171450"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Use this layout when creating a slide with 5 text boxes. Font is Calibri Regular 16 pt, no bullets or hanging indent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5B71385-070F-C8BC-85A3-FF91A9882546}"/>
              </a:ext>
            </a:extLst>
          </p:cNvPr>
          <p:cNvSpPr txBox="1">
            <a:spLocks/>
          </p:cNvSpPr>
          <p:nvPr/>
        </p:nvSpPr>
        <p:spPr>
          <a:xfrm>
            <a:off x="337782" y="1890105"/>
            <a:ext cx="2164118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20 pt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71911AC-B289-0C38-028C-ADC8FE26C4F4}"/>
              </a:ext>
            </a:extLst>
          </p:cNvPr>
          <p:cNvSpPr txBox="1">
            <a:spLocks/>
          </p:cNvSpPr>
          <p:nvPr/>
        </p:nvSpPr>
        <p:spPr>
          <a:xfrm>
            <a:off x="374522" y="2414886"/>
            <a:ext cx="1976693" cy="32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313E14A-B329-84D8-9DB1-410A1431723E}"/>
              </a:ext>
            </a:extLst>
          </p:cNvPr>
          <p:cNvSpPr txBox="1">
            <a:spLocks/>
          </p:cNvSpPr>
          <p:nvPr/>
        </p:nvSpPr>
        <p:spPr>
          <a:xfrm>
            <a:off x="2756126" y="1890105"/>
            <a:ext cx="2164118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20 pt</a:t>
            </a:r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7B9D730-6A56-131E-59E3-30885F8D00A9}"/>
              </a:ext>
            </a:extLst>
          </p:cNvPr>
          <p:cNvSpPr txBox="1">
            <a:spLocks/>
          </p:cNvSpPr>
          <p:nvPr/>
        </p:nvSpPr>
        <p:spPr>
          <a:xfrm>
            <a:off x="2792866" y="2414886"/>
            <a:ext cx="1976693" cy="32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D8BC886-C2B8-090C-05E4-63F1111E672A}"/>
              </a:ext>
            </a:extLst>
          </p:cNvPr>
          <p:cNvSpPr txBox="1">
            <a:spLocks/>
          </p:cNvSpPr>
          <p:nvPr/>
        </p:nvSpPr>
        <p:spPr>
          <a:xfrm>
            <a:off x="5070913" y="1890105"/>
            <a:ext cx="2164118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20 pt</a:t>
            </a:r>
            <a:endParaRPr lang="en-IN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383160-1833-7FCF-9A40-836205A6E11A}"/>
              </a:ext>
            </a:extLst>
          </p:cNvPr>
          <p:cNvSpPr txBox="1">
            <a:spLocks/>
          </p:cNvSpPr>
          <p:nvPr/>
        </p:nvSpPr>
        <p:spPr>
          <a:xfrm>
            <a:off x="5107653" y="2414886"/>
            <a:ext cx="1976693" cy="32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00AA16E-2ADA-95EC-9CA0-E2336B97FC0C}"/>
              </a:ext>
            </a:extLst>
          </p:cNvPr>
          <p:cNvSpPr txBox="1">
            <a:spLocks/>
          </p:cNvSpPr>
          <p:nvPr/>
        </p:nvSpPr>
        <p:spPr>
          <a:xfrm>
            <a:off x="7530745" y="1890105"/>
            <a:ext cx="2164118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20 pt</a:t>
            </a:r>
            <a:endParaRPr lang="en-IN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3E557E9-3CCE-C179-684C-21E0161352F5}"/>
              </a:ext>
            </a:extLst>
          </p:cNvPr>
          <p:cNvSpPr txBox="1">
            <a:spLocks/>
          </p:cNvSpPr>
          <p:nvPr/>
        </p:nvSpPr>
        <p:spPr>
          <a:xfrm>
            <a:off x="7567485" y="2414886"/>
            <a:ext cx="1976693" cy="32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18 pt</a:t>
            </a:r>
            <a:endParaRPr lang="en-IN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6EB9241-463B-B334-2FD0-1BEB4C593E17}"/>
              </a:ext>
            </a:extLst>
          </p:cNvPr>
          <p:cNvSpPr txBox="1">
            <a:spLocks/>
          </p:cNvSpPr>
          <p:nvPr/>
        </p:nvSpPr>
        <p:spPr>
          <a:xfrm>
            <a:off x="9804045" y="1890105"/>
            <a:ext cx="2164118" cy="3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20 pt</a:t>
            </a:r>
            <a:endParaRPr lang="en-IN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689FAF3-C42F-D30C-AFA9-A7E0764A07A2}"/>
              </a:ext>
            </a:extLst>
          </p:cNvPr>
          <p:cNvSpPr txBox="1">
            <a:spLocks/>
          </p:cNvSpPr>
          <p:nvPr/>
        </p:nvSpPr>
        <p:spPr>
          <a:xfrm>
            <a:off x="9840785" y="2414886"/>
            <a:ext cx="1976693" cy="32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Calibri Bold 18 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631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41696-299F-4C95-9996-5EC5B9FF6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7070"/>
            <a:ext cx="424940" cy="177223"/>
          </a:xfrm>
          <a:prstGeom prst="rect">
            <a:avLst/>
          </a:prstGeom>
        </p:spPr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3B7B-D77C-6F56-7962-B820586E8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Calibri Regular 10pt, Write your description here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AD4C1-FF9D-A61F-FA4F-B5D6189F07C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Designation, Calibri Bold 12pt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CBF44-D7DA-2CAE-8BDB-114C3312F5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A247ED-9935-B36A-943F-97DB7E4C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Team/6 Box Layout With Picture, Calibri Bold 28 pt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D949CC-7E81-D77A-D68F-8CF73BADD33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87FD0E-E4BF-3615-C6E2-5B35FA8967E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A087E2-1CB1-F46D-595A-EFD80036634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E2BEE2C-FCAF-7A8B-F342-E157D857FD5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AC7486-5CE8-81D6-39CD-578DA4D00EC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BCF2BF-E597-4982-8BC9-94F210A9C52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32A514-B69D-7B71-5908-A528D472501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Calibri Regular 10pt, Write your description here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2761CD1-BAE2-49FD-C804-77F1FFB6E366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Designation, Calibri Bold 12pt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6724002-82A1-FFB1-0906-5332FF55A3A2}"/>
              </a:ext>
            </a:extLst>
          </p:cNvPr>
          <p:cNvSpPr>
            <a:spLocks noGrp="1"/>
          </p:cNvSpPr>
          <p:nvPr>
            <p:ph sz="quarter" idx="57"/>
          </p:nvPr>
        </p:nvSpPr>
        <p:spPr/>
        <p:txBody>
          <a:bodyPr/>
          <a:lstStyle/>
          <a:p>
            <a:r>
              <a:rPr lang="en-US" dirty="0"/>
              <a:t>Designation, Calibri Bold 12pt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89B118D-3658-C630-FAD6-BFD8E17E90B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Calibri Regular 10pt, Write your description here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47F9CC0-F042-E0F4-15E8-A5D589A2E540}"/>
              </a:ext>
            </a:extLst>
          </p:cNvPr>
          <p:cNvSpPr>
            <a:spLocks noGrp="1"/>
          </p:cNvSpPr>
          <p:nvPr>
            <p:ph sz="quarter" idx="60"/>
          </p:nvPr>
        </p:nvSpPr>
        <p:spPr/>
        <p:txBody>
          <a:bodyPr/>
          <a:lstStyle/>
          <a:p>
            <a:r>
              <a:rPr lang="en-US" dirty="0"/>
              <a:t>Designation, Calibri Bold 12pt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63CA941-A15E-13C1-036C-B8C9E4B562C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Calibri Regular 10pt, Write your description here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2231FD2-2AF2-8E0C-FF9A-DB3C7EA09FB3}"/>
              </a:ext>
            </a:extLst>
          </p:cNvPr>
          <p:cNvSpPr>
            <a:spLocks noGrp="1"/>
          </p:cNvSpPr>
          <p:nvPr>
            <p:ph sz="quarter" idx="63"/>
          </p:nvPr>
        </p:nvSpPr>
        <p:spPr/>
        <p:txBody>
          <a:bodyPr/>
          <a:lstStyle/>
          <a:p>
            <a:r>
              <a:rPr lang="en-US" dirty="0"/>
              <a:t>Designation, Calibri Bold 12pt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E6E33AD-95FF-4139-293E-296002BF567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Calibri Regular 10pt, Write your description here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2212CF6-CD01-3804-DDEB-F658D1E4B501}"/>
              </a:ext>
            </a:extLst>
          </p:cNvPr>
          <p:cNvSpPr>
            <a:spLocks noGrp="1"/>
          </p:cNvSpPr>
          <p:nvPr>
            <p:ph sz="quarter" idx="66"/>
          </p:nvPr>
        </p:nvSpPr>
        <p:spPr/>
        <p:txBody>
          <a:bodyPr/>
          <a:lstStyle/>
          <a:p>
            <a:r>
              <a:rPr lang="en-US" dirty="0"/>
              <a:t>Designation, Calibri Bold 12pt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5869F83-A3A9-AF4C-3F54-881509B9756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Calibri Regular 10pt, Write your description here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7" name="Content Placeholder 51">
            <a:extLst>
              <a:ext uri="{FF2B5EF4-FFF2-40B4-BE49-F238E27FC236}">
                <a16:creationId xmlns:a16="http://schemas.microsoft.com/office/drawing/2014/main" id="{87F73D72-5BBB-5954-ADAD-A8822B2F8BC2}"/>
              </a:ext>
            </a:extLst>
          </p:cNvPr>
          <p:cNvSpPr txBox="1">
            <a:spLocks/>
          </p:cNvSpPr>
          <p:nvPr/>
        </p:nvSpPr>
        <p:spPr>
          <a:xfrm>
            <a:off x="1991708" y="1780293"/>
            <a:ext cx="2057200" cy="32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Name, Calibri Bold 14 pt</a:t>
            </a:r>
            <a:endParaRPr lang="en-IN" dirty="0"/>
          </a:p>
        </p:txBody>
      </p:sp>
      <p:sp>
        <p:nvSpPr>
          <p:cNvPr id="38" name="Content Placeholder 51">
            <a:extLst>
              <a:ext uri="{FF2B5EF4-FFF2-40B4-BE49-F238E27FC236}">
                <a16:creationId xmlns:a16="http://schemas.microsoft.com/office/drawing/2014/main" id="{0255995D-0758-66E7-D8EE-5DF8BA08DFEE}"/>
              </a:ext>
            </a:extLst>
          </p:cNvPr>
          <p:cNvSpPr txBox="1">
            <a:spLocks/>
          </p:cNvSpPr>
          <p:nvPr/>
        </p:nvSpPr>
        <p:spPr>
          <a:xfrm>
            <a:off x="5967768" y="1821822"/>
            <a:ext cx="2057200" cy="32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Name, Calibri Bold 14 pt</a:t>
            </a:r>
            <a:endParaRPr lang="en-IN"/>
          </a:p>
          <a:p>
            <a:endParaRPr lang="en-US" dirty="0"/>
          </a:p>
        </p:txBody>
      </p:sp>
      <p:sp>
        <p:nvSpPr>
          <p:cNvPr id="39" name="Content Placeholder 51">
            <a:extLst>
              <a:ext uri="{FF2B5EF4-FFF2-40B4-BE49-F238E27FC236}">
                <a16:creationId xmlns:a16="http://schemas.microsoft.com/office/drawing/2014/main" id="{D1CEE667-3A6C-41AF-D769-D6D4DE19482B}"/>
              </a:ext>
            </a:extLst>
          </p:cNvPr>
          <p:cNvSpPr txBox="1">
            <a:spLocks/>
          </p:cNvSpPr>
          <p:nvPr/>
        </p:nvSpPr>
        <p:spPr>
          <a:xfrm>
            <a:off x="9929617" y="1815121"/>
            <a:ext cx="2057200" cy="32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Name, Calibri Bold 14 pt</a:t>
            </a:r>
            <a:endParaRPr lang="en-IN" dirty="0"/>
          </a:p>
          <a:p>
            <a:endParaRPr lang="en-US" dirty="0"/>
          </a:p>
        </p:txBody>
      </p:sp>
      <p:sp>
        <p:nvSpPr>
          <p:cNvPr id="40" name="Content Placeholder 51">
            <a:extLst>
              <a:ext uri="{FF2B5EF4-FFF2-40B4-BE49-F238E27FC236}">
                <a16:creationId xmlns:a16="http://schemas.microsoft.com/office/drawing/2014/main" id="{A1F2FA6E-59EC-F241-B678-F2A28ECDFA0B}"/>
              </a:ext>
            </a:extLst>
          </p:cNvPr>
          <p:cNvSpPr txBox="1">
            <a:spLocks/>
          </p:cNvSpPr>
          <p:nvPr/>
        </p:nvSpPr>
        <p:spPr>
          <a:xfrm>
            <a:off x="2055672" y="4299429"/>
            <a:ext cx="2057200" cy="32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Name, Calibri Bold 14 pt</a:t>
            </a:r>
            <a:endParaRPr lang="en-IN" dirty="0"/>
          </a:p>
        </p:txBody>
      </p:sp>
      <p:sp>
        <p:nvSpPr>
          <p:cNvPr id="41" name="Content Placeholder 51">
            <a:extLst>
              <a:ext uri="{FF2B5EF4-FFF2-40B4-BE49-F238E27FC236}">
                <a16:creationId xmlns:a16="http://schemas.microsoft.com/office/drawing/2014/main" id="{71C8CAA6-F601-49DC-2B98-0BCEEA0B368F}"/>
              </a:ext>
            </a:extLst>
          </p:cNvPr>
          <p:cNvSpPr txBox="1">
            <a:spLocks/>
          </p:cNvSpPr>
          <p:nvPr/>
        </p:nvSpPr>
        <p:spPr>
          <a:xfrm>
            <a:off x="6042953" y="4309726"/>
            <a:ext cx="2057200" cy="32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1867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Name, Calibri Bold 14 pt</a:t>
            </a:r>
          </a:p>
        </p:txBody>
      </p:sp>
      <p:sp>
        <p:nvSpPr>
          <p:cNvPr id="42" name="Content Placeholder 51">
            <a:extLst>
              <a:ext uri="{FF2B5EF4-FFF2-40B4-BE49-F238E27FC236}">
                <a16:creationId xmlns:a16="http://schemas.microsoft.com/office/drawing/2014/main" id="{71D0BCE8-247C-2104-03FD-7DE42956ACD5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9956282" y="4249926"/>
            <a:ext cx="2057200" cy="32912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1867A1"/>
                </a:solidFill>
              </a:defRPr>
            </a:lvl1pPr>
          </a:lstStyle>
          <a:p>
            <a:r>
              <a:rPr lang="en-US" dirty="0"/>
              <a:t>Name, Calibri Bold 14 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174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CA62-0372-7485-7F08-2BA6BA1E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3 Box Layout With Picture, Calibri Bold 28 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131FD-CABC-A282-43E2-7E44D394D09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55E0EB-6F83-7628-F617-FEA68F408D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9DA804-3A48-C452-A663-CFE1EB1E4E9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908B2-08B1-8A09-5E15-4D6067395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F089C5-B8F0-4C4D-8570-F950C69C83B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Calibri Regular 14pt. Write your description 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Fusce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posuere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magna sed pulvinar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ultricies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lectus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malesuada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libero, sit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295F3E-7FE4-38BE-04D3-73BA7E8534A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Calibri Regular 14pt. Write your description 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Fusce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posuere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magna sed pulvinar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ultricies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lectus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malesuada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libero, sit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FB9F25-22ED-9164-71E8-BC8C30B334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57FFD0-F4AC-254F-9147-2BE4319F5BDB}"/>
              </a:ext>
            </a:extLst>
          </p:cNvPr>
          <p:cNvSpPr>
            <a:spLocks noGrp="1"/>
          </p:cNvSpPr>
          <p:nvPr>
            <p:ph type="body" sz="half" idx="5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Calibri Regular 14pt. Write your description 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Maecenas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porttitor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Fusce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posuere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magna sed pulvinar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ultricies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lectus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malesuada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libero, sit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D56B89-3BAF-471D-E14C-B5DAB27213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58175" y="4421442"/>
            <a:ext cx="2668434" cy="314325"/>
          </a:xfrm>
          <a:prstGeom prst="rect">
            <a:avLst/>
          </a:prstGeom>
          <a:solidFill>
            <a:srgbClr val="1867A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671C35C-55EA-5E37-7EDF-133BFD3C747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33669" y="4421442"/>
            <a:ext cx="2668434" cy="314325"/>
          </a:xfrm>
          <a:prstGeom prst="rect">
            <a:avLst/>
          </a:prstGeom>
          <a:solidFill>
            <a:srgbClr val="1867A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Calibri Bold 20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BF5A671-7973-C875-0F25-66A3CA2960F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647711" y="4421442"/>
            <a:ext cx="2668434" cy="314325"/>
          </a:xfrm>
          <a:prstGeom prst="rect">
            <a:avLst/>
          </a:prstGeom>
          <a:solidFill>
            <a:srgbClr val="1867A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Calibri Bold 20 </a:t>
            </a:r>
            <a:r>
              <a:rPr lang="en-US" dirty="0" err="1"/>
              <a:t>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799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46AF-95A1-D430-0A5C-22836B26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Product Image Layout, Calibri Bold 28 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B5A44-BED3-CE00-93E6-BF104239AC4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5F9B69-B43E-5183-DE79-54E8DF90B55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04898D-FE21-7BB9-3F67-12A2A703820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AC53A6-6C24-10A1-D5EF-3FEBFB7B5ED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0D7BF75-1A68-ABAF-7F8D-2F72B25AC00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B97AF4-EA06-6734-0AA7-AB2E51ADBBE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429CDE-D484-10FC-4668-392EA608D87D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2454F0-22D3-4B91-3EA1-FFF2DC269CF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B267EC-1858-CE2B-23B7-97D12E0B318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442179-6464-5FBF-04D7-B53EE8EC305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A319B7-A235-7B27-CAC2-9E79E5993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B69719-ED67-483F-AF33-B9F4E964F10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9304D-377E-14CD-63B1-6FF2A04D3292}"/>
              </a:ext>
            </a:extLst>
          </p:cNvPr>
          <p:cNvSpPr>
            <a:spLocks noGrp="1"/>
          </p:cNvSpPr>
          <p:nvPr>
            <p:ph type="body" sz="half" idx="49"/>
          </p:nvPr>
        </p:nvSpPr>
        <p:spPr/>
        <p:txBody>
          <a:bodyPr/>
          <a:lstStyle/>
          <a:p>
            <a:pPr lvl="0"/>
            <a:r>
              <a:rPr lang="en-US" dirty="0"/>
              <a:t>Calibri Regular 14pt. Write description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0FDDA-9AB7-85FE-5EB2-767BCBD18C0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6D17D-0BAB-9140-CBA2-24813FA16EEC}"/>
              </a:ext>
            </a:extLst>
          </p:cNvPr>
          <p:cNvSpPr>
            <a:spLocks noGrp="1"/>
          </p:cNvSpPr>
          <p:nvPr>
            <p:ph type="body" sz="half" idx="51"/>
          </p:nvPr>
        </p:nvSpPr>
        <p:spPr/>
        <p:txBody>
          <a:bodyPr/>
          <a:lstStyle/>
          <a:p>
            <a:pPr lvl="0"/>
            <a:r>
              <a:rPr lang="en-US" dirty="0"/>
              <a:t>Calibri Regular 14pt. Write description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8973A-D369-35BA-0B18-097F7B6C70E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2720E3-5F1D-9F4B-E065-440B8FC1F2D7}"/>
              </a:ext>
            </a:extLst>
          </p:cNvPr>
          <p:cNvSpPr>
            <a:spLocks noGrp="1"/>
          </p:cNvSpPr>
          <p:nvPr>
            <p:ph type="body" sz="half" idx="53"/>
          </p:nvPr>
        </p:nvSpPr>
        <p:spPr/>
        <p:txBody>
          <a:bodyPr/>
          <a:lstStyle/>
          <a:p>
            <a:pPr lvl="0"/>
            <a:r>
              <a:rPr lang="en-US" dirty="0"/>
              <a:t>Calibri Regular 14pt. Write description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ECBD4A-F056-1080-3DEC-DFAE25F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3 Box Layout With text, Calibri Bold 28 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72C065-52B8-8600-0EE9-7317B825E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B7D28F-7A0D-2B8D-A8EB-9FFD38B7F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8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2EDE74-AA9D-D6BD-CB96-431C338EE640}"/>
              </a:ext>
            </a:extLst>
          </p:cNvPr>
          <p:cNvSpPr/>
          <p:nvPr/>
        </p:nvSpPr>
        <p:spPr>
          <a:xfrm>
            <a:off x="0" y="1007706"/>
            <a:ext cx="12192000" cy="5221995"/>
          </a:xfrm>
          <a:prstGeom prst="rect">
            <a:avLst/>
          </a:prstGeom>
          <a:solidFill>
            <a:srgbClr val="E8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C4ACB-B6F1-4004-AE6E-E9130E30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12" y="2442428"/>
            <a:ext cx="10894188" cy="757130"/>
          </a:xfrm>
        </p:spPr>
        <p:txBody>
          <a:bodyPr/>
          <a:lstStyle/>
          <a:p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PRESENTATION TITLE, CALIBRI BOLD 48PT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3899-6677-45F9-9EE7-CE8EDC1F2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Subtitle, Calibri </a:t>
            </a:r>
            <a:r>
              <a:rPr lang="en-GB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C479-ABF3-4CEF-9BC6-1DBD55D251F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Presenter/Department Name, Calibri Bold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EBB61-8562-4679-806C-0DFA89B461BF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IN" dirty="0"/>
              <a:t>MM-YYYY, Calibri Regular 18PT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8F2A85-8310-087E-CDD1-7949D70B6565}"/>
              </a:ext>
            </a:extLst>
          </p:cNvPr>
          <p:cNvCxnSpPr>
            <a:cxnSpLocks/>
          </p:cNvCxnSpPr>
          <p:nvPr/>
        </p:nvCxnSpPr>
        <p:spPr>
          <a:xfrm flipH="1">
            <a:off x="418825" y="4330874"/>
            <a:ext cx="5631562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1867A1">
                    <a:alpha val="0"/>
                  </a:srgbClr>
                </a:gs>
                <a:gs pos="98315">
                  <a:srgbClr val="1867A1"/>
                </a:gs>
                <a:gs pos="54000">
                  <a:srgbClr val="1867A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2AF311D-1B3E-CA6D-0D2C-7621A76C1868}"/>
              </a:ext>
            </a:extLst>
          </p:cNvPr>
          <p:cNvGrpSpPr/>
          <p:nvPr/>
        </p:nvGrpSpPr>
        <p:grpSpPr>
          <a:xfrm>
            <a:off x="341310" y="4263058"/>
            <a:ext cx="155028" cy="122306"/>
            <a:chOff x="11699706" y="6453949"/>
            <a:chExt cx="155028" cy="12230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A81A71-4E4D-9195-471E-921727109ACA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91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F0DA0D-3FCF-9873-4C55-49667F792EF6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80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D38C-DC33-4319-ACC5-E33DDB59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93" y="30235"/>
            <a:ext cx="11079607" cy="523875"/>
          </a:xfrm>
        </p:spPr>
        <p:txBody>
          <a:bodyPr/>
          <a:lstStyle/>
          <a:p>
            <a:r>
              <a:rPr lang="en-US" dirty="0"/>
              <a:t>Title, Table Layout, Calibri Bold 28 pt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4AA78-212A-44DD-A1C7-B9F537AF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3E09E-B470-4658-B985-F02EE7D2A0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980EE-0D32-3681-B18E-52E3D7AF7A3A}"/>
              </a:ext>
            </a:extLst>
          </p:cNvPr>
          <p:cNvSpPr/>
          <p:nvPr/>
        </p:nvSpPr>
        <p:spPr>
          <a:xfrm>
            <a:off x="515811" y="4175190"/>
            <a:ext cx="1115689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(1)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(2)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(3) 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4790D1D-6198-7894-219C-29C39C5D9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28123"/>
              </p:ext>
            </p:extLst>
          </p:nvPr>
        </p:nvGraphicFramePr>
        <p:xfrm>
          <a:off x="360174" y="1274375"/>
          <a:ext cx="11521044" cy="260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174">
                  <a:extLst>
                    <a:ext uri="{9D8B030D-6E8A-4147-A177-3AD203B41FA5}">
                      <a16:colId xmlns:a16="http://schemas.microsoft.com/office/drawing/2014/main" val="3862312119"/>
                    </a:ext>
                  </a:extLst>
                </a:gridCol>
                <a:gridCol w="1920174">
                  <a:extLst>
                    <a:ext uri="{9D8B030D-6E8A-4147-A177-3AD203B41FA5}">
                      <a16:colId xmlns:a16="http://schemas.microsoft.com/office/drawing/2014/main" val="1932368460"/>
                    </a:ext>
                  </a:extLst>
                </a:gridCol>
                <a:gridCol w="1920174">
                  <a:extLst>
                    <a:ext uri="{9D8B030D-6E8A-4147-A177-3AD203B41FA5}">
                      <a16:colId xmlns:a16="http://schemas.microsoft.com/office/drawing/2014/main" val="3931944369"/>
                    </a:ext>
                  </a:extLst>
                </a:gridCol>
                <a:gridCol w="1920174">
                  <a:extLst>
                    <a:ext uri="{9D8B030D-6E8A-4147-A177-3AD203B41FA5}">
                      <a16:colId xmlns:a16="http://schemas.microsoft.com/office/drawing/2014/main" val="1287134370"/>
                    </a:ext>
                  </a:extLst>
                </a:gridCol>
                <a:gridCol w="1920174">
                  <a:extLst>
                    <a:ext uri="{9D8B030D-6E8A-4147-A177-3AD203B41FA5}">
                      <a16:colId xmlns:a16="http://schemas.microsoft.com/office/drawing/2014/main" val="4153892784"/>
                    </a:ext>
                  </a:extLst>
                </a:gridCol>
                <a:gridCol w="1920174">
                  <a:extLst>
                    <a:ext uri="{9D8B030D-6E8A-4147-A177-3AD203B41FA5}">
                      <a16:colId xmlns:a16="http://schemas.microsoft.com/office/drawing/2014/main" val="2164813548"/>
                    </a:ext>
                  </a:extLst>
                </a:gridCol>
              </a:tblGrid>
              <a:tr h="371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Calibri Bold 14 </a:t>
                      </a:r>
                      <a:r>
                        <a:rPr lang="en-I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67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Calibri Bold 14 </a:t>
                      </a:r>
                      <a:r>
                        <a:rPr lang="en-I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67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Calibri Bold 14 </a:t>
                      </a:r>
                      <a:r>
                        <a:rPr lang="en-I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67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Calibri Bold 14 </a:t>
                      </a:r>
                      <a:r>
                        <a:rPr lang="en-I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67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Calibri Bold 14 </a:t>
                      </a:r>
                      <a:r>
                        <a:rPr lang="en-I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67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Calibri Bold 14 </a:t>
                      </a:r>
                      <a:r>
                        <a:rPr lang="en-I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6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10856"/>
                  </a:ext>
                </a:extLst>
              </a:tr>
              <a:tr h="37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80922"/>
                  </a:ext>
                </a:extLst>
              </a:tr>
              <a:tr h="37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98742"/>
                  </a:ext>
                </a:extLst>
              </a:tr>
              <a:tr h="37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indent="84138" algn="l" rtl="0" fontAlgn="b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Calibri Regular 14 </a:t>
                      </a:r>
                      <a:r>
                        <a:rPr lang="en-I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87020"/>
                  </a:ext>
                </a:extLst>
              </a:tr>
              <a:tr h="37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38287"/>
                  </a:ext>
                </a:extLst>
              </a:tr>
              <a:tr h="37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89999"/>
                  </a:ext>
                </a:extLst>
              </a:tr>
              <a:tr h="37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144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Calibri Regular 14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</a:t>
                      </a:r>
                      <a:endParaRPr kumimoji="0" lang="en-I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527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96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44914-FD9A-1DF6-B57A-A8D1F2F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93" y="41120"/>
            <a:ext cx="11079607" cy="523875"/>
          </a:xfrm>
        </p:spPr>
        <p:txBody>
          <a:bodyPr/>
          <a:lstStyle/>
          <a:p>
            <a:r>
              <a:rPr lang="en-US" dirty="0"/>
              <a:t>Title, Process Slide Layout, Calibri Bold 28 pt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4EA13-9930-0FA7-547B-410B64566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0634D0-FE03-CCE4-CFAE-867F1666D632}"/>
              </a:ext>
            </a:extLst>
          </p:cNvPr>
          <p:cNvGrpSpPr/>
          <p:nvPr/>
        </p:nvGrpSpPr>
        <p:grpSpPr>
          <a:xfrm>
            <a:off x="361953" y="1897523"/>
            <a:ext cx="11442486" cy="1504733"/>
            <a:chOff x="361953" y="1495277"/>
            <a:chExt cx="11442486" cy="15047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5581D6-11B9-FC67-D333-7B3CBC3ADC2A}"/>
                </a:ext>
              </a:extLst>
            </p:cNvPr>
            <p:cNvGrpSpPr/>
            <p:nvPr/>
          </p:nvGrpSpPr>
          <p:grpSpPr>
            <a:xfrm>
              <a:off x="361953" y="1495277"/>
              <a:ext cx="11442486" cy="1504733"/>
              <a:chOff x="361953" y="3246891"/>
              <a:chExt cx="11442486" cy="150473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C3B8A30-A191-1E72-6F2B-2216DB42D6B7}"/>
                  </a:ext>
                </a:extLst>
              </p:cNvPr>
              <p:cNvSpPr/>
              <p:nvPr/>
            </p:nvSpPr>
            <p:spPr>
              <a:xfrm rot="16200000">
                <a:off x="5440934" y="-1611881"/>
                <a:ext cx="1284524" cy="11442486"/>
              </a:xfrm>
              <a:prstGeom prst="roundRect">
                <a:avLst>
                  <a:gd name="adj" fmla="val 8512"/>
                </a:avLst>
              </a:prstGeom>
              <a:solidFill>
                <a:srgbClr val="ED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B996D0F1-7F05-B059-1E68-3F8B6EB296D8}"/>
                  </a:ext>
                </a:extLst>
              </p:cNvPr>
              <p:cNvSpPr/>
              <p:nvPr/>
            </p:nvSpPr>
            <p:spPr>
              <a:xfrm>
                <a:off x="481629" y="3246891"/>
                <a:ext cx="2579067" cy="223438"/>
              </a:xfrm>
              <a:prstGeom prst="round2SameRect">
                <a:avLst>
                  <a:gd name="adj1" fmla="val 30266"/>
                  <a:gd name="adj2" fmla="val 0"/>
                </a:avLst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417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BOX TITLE, CALIBRI BOLD 14 PT</a:t>
                </a:r>
                <a:endPara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9417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FCD77C4-F44D-C33F-F3D0-ADD5DF79E18D}"/>
                </a:ext>
              </a:extLst>
            </p:cNvPr>
            <p:cNvSpPr/>
            <p:nvPr/>
          </p:nvSpPr>
          <p:spPr>
            <a:xfrm>
              <a:off x="481629" y="1826179"/>
              <a:ext cx="1541202" cy="1056322"/>
            </a:xfrm>
            <a:prstGeom prst="roundRect">
              <a:avLst>
                <a:gd name="adj" fmla="val 8512"/>
              </a:avLst>
            </a:prstGeom>
            <a:solidFill>
              <a:srgbClr val="1867A1"/>
            </a:solidFill>
            <a:ln>
              <a:solidFill>
                <a:srgbClr val="485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Bold 20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Regular 18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F7A1ED1-5A34-4B3D-7053-B3E60FA31132}"/>
                </a:ext>
              </a:extLst>
            </p:cNvPr>
            <p:cNvSpPr/>
            <p:nvPr/>
          </p:nvSpPr>
          <p:spPr>
            <a:xfrm>
              <a:off x="2177611" y="1826179"/>
              <a:ext cx="2432304" cy="1069802"/>
            </a:xfrm>
            <a:prstGeom prst="roundRect">
              <a:avLst>
                <a:gd name="adj" fmla="val 8512"/>
              </a:avLst>
            </a:prstGeom>
            <a:solidFill>
              <a:schemeClr val="bg1"/>
            </a:solidFill>
            <a:ln>
              <a:solidFill>
                <a:srgbClr val="002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Regular 14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your text here. Do not use bullet points or hanging indent.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8D859E3-4C93-52D6-9739-26AD559CC542}"/>
                </a:ext>
              </a:extLst>
            </p:cNvPr>
            <p:cNvSpPr/>
            <p:nvPr/>
          </p:nvSpPr>
          <p:spPr>
            <a:xfrm>
              <a:off x="4832979" y="1826179"/>
              <a:ext cx="2432304" cy="1056322"/>
            </a:xfrm>
            <a:prstGeom prst="roundRect">
              <a:avLst>
                <a:gd name="adj" fmla="val 8621"/>
              </a:avLst>
            </a:prstGeom>
            <a:solidFill>
              <a:schemeClr val="bg1"/>
            </a:solidFill>
            <a:ln>
              <a:solidFill>
                <a:srgbClr val="002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Regular 14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your text here. Do not use bullet points or hanging indent.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55E5005-545E-DE6D-AA02-B09443662F9B}"/>
                </a:ext>
              </a:extLst>
            </p:cNvPr>
            <p:cNvSpPr/>
            <p:nvPr/>
          </p:nvSpPr>
          <p:spPr>
            <a:xfrm>
              <a:off x="7488348" y="1826179"/>
              <a:ext cx="2434852" cy="1056322"/>
            </a:xfrm>
            <a:prstGeom prst="roundRect">
              <a:avLst>
                <a:gd name="adj" fmla="val 8512"/>
              </a:avLst>
            </a:prstGeom>
            <a:solidFill>
              <a:schemeClr val="bg1"/>
            </a:solidFill>
            <a:ln>
              <a:solidFill>
                <a:srgbClr val="002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Regular 14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your text here. Do not use bullet points or hanging indent.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B23EE73-E725-7BB5-44BA-394D3B718B74}"/>
                </a:ext>
              </a:extLst>
            </p:cNvPr>
            <p:cNvSpPr/>
            <p:nvPr/>
          </p:nvSpPr>
          <p:spPr>
            <a:xfrm>
              <a:off x="10127995" y="1826179"/>
              <a:ext cx="1541202" cy="1056322"/>
            </a:xfrm>
            <a:prstGeom prst="roundRect">
              <a:avLst>
                <a:gd name="adj" fmla="val 8512"/>
              </a:avLst>
            </a:prstGeom>
            <a:solidFill>
              <a:srgbClr val="1867A1"/>
            </a:solidFill>
            <a:ln>
              <a:solidFill>
                <a:srgbClr val="485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Bold 14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9CF0982-7C8B-6EB7-D1D0-F00293DBF75C}"/>
                </a:ext>
              </a:extLst>
            </p:cNvPr>
            <p:cNvSpPr/>
            <p:nvPr/>
          </p:nvSpPr>
          <p:spPr>
            <a:xfrm>
              <a:off x="4530534" y="2217700"/>
              <a:ext cx="376690" cy="273280"/>
            </a:xfrm>
            <a:prstGeom prst="chevron">
              <a:avLst>
                <a:gd name="adj" fmla="val 23511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77B854D-F9C4-D5F5-0FE4-7F0828A3FCC4}"/>
                </a:ext>
              </a:extLst>
            </p:cNvPr>
            <p:cNvSpPr/>
            <p:nvPr/>
          </p:nvSpPr>
          <p:spPr>
            <a:xfrm>
              <a:off x="7180858" y="2217700"/>
              <a:ext cx="376690" cy="273280"/>
            </a:xfrm>
            <a:prstGeom prst="chevron">
              <a:avLst>
                <a:gd name="adj" fmla="val 23511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4F2D42-64D0-A64B-3C43-A37EEEB30AE8}"/>
              </a:ext>
            </a:extLst>
          </p:cNvPr>
          <p:cNvGrpSpPr/>
          <p:nvPr/>
        </p:nvGrpSpPr>
        <p:grpSpPr>
          <a:xfrm>
            <a:off x="374757" y="3635437"/>
            <a:ext cx="11442486" cy="1504733"/>
            <a:chOff x="361953" y="3186225"/>
            <a:chExt cx="11442486" cy="15047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249D95-C8BD-CC6A-6675-7EE9F518A1B4}"/>
                </a:ext>
              </a:extLst>
            </p:cNvPr>
            <p:cNvGrpSpPr/>
            <p:nvPr/>
          </p:nvGrpSpPr>
          <p:grpSpPr>
            <a:xfrm>
              <a:off x="361953" y="3186225"/>
              <a:ext cx="11442486" cy="1504733"/>
              <a:chOff x="361953" y="3246891"/>
              <a:chExt cx="11442486" cy="1504733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8AD82EF-C2C3-1565-4CC1-A72165DE4CD6}"/>
                  </a:ext>
                </a:extLst>
              </p:cNvPr>
              <p:cNvSpPr/>
              <p:nvPr/>
            </p:nvSpPr>
            <p:spPr>
              <a:xfrm rot="16200000">
                <a:off x="5440934" y="-1611881"/>
                <a:ext cx="1284524" cy="11442486"/>
              </a:xfrm>
              <a:prstGeom prst="roundRect">
                <a:avLst>
                  <a:gd name="adj" fmla="val 8512"/>
                </a:avLst>
              </a:prstGeom>
              <a:solidFill>
                <a:srgbClr val="ED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9E5564DA-36E9-5538-9C22-F3AB1301DBA1}"/>
                  </a:ext>
                </a:extLst>
              </p:cNvPr>
              <p:cNvSpPr/>
              <p:nvPr/>
            </p:nvSpPr>
            <p:spPr>
              <a:xfrm>
                <a:off x="468826" y="3246891"/>
                <a:ext cx="2579066" cy="223438"/>
              </a:xfrm>
              <a:prstGeom prst="round2SameRect">
                <a:avLst>
                  <a:gd name="adj1" fmla="val 30266"/>
                  <a:gd name="adj2" fmla="val 0"/>
                </a:avLst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417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BOX TITLE, CALIBRI BOLD 14 PT</a:t>
                </a:r>
                <a:endPara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9417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F9D9815-5386-A4D6-5B74-43DB2CB69165}"/>
                </a:ext>
              </a:extLst>
            </p:cNvPr>
            <p:cNvSpPr/>
            <p:nvPr/>
          </p:nvSpPr>
          <p:spPr>
            <a:xfrm>
              <a:off x="481629" y="3517127"/>
              <a:ext cx="1541202" cy="1056322"/>
            </a:xfrm>
            <a:prstGeom prst="roundRect">
              <a:avLst>
                <a:gd name="adj" fmla="val 8512"/>
              </a:avLst>
            </a:prstGeom>
            <a:solidFill>
              <a:srgbClr val="E81014"/>
            </a:solidFill>
            <a:ln>
              <a:solidFill>
                <a:srgbClr val="485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Bold 20 pt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Regular 18 pt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BE984B-B77C-C918-5FE7-A6395856B91D}"/>
                </a:ext>
              </a:extLst>
            </p:cNvPr>
            <p:cNvSpPr/>
            <p:nvPr/>
          </p:nvSpPr>
          <p:spPr>
            <a:xfrm>
              <a:off x="2177611" y="3517127"/>
              <a:ext cx="2432304" cy="1069802"/>
            </a:xfrm>
            <a:prstGeom prst="roundRect">
              <a:avLst>
                <a:gd name="adj" fmla="val 8512"/>
              </a:avLst>
            </a:prstGeom>
            <a:solidFill>
              <a:schemeClr val="bg1"/>
            </a:solidFill>
            <a:ln>
              <a:solidFill>
                <a:srgbClr val="002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Regular 14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your text here. Do not use bullet points or hanging indent.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2B2B8CE-90E7-6EB0-2FC3-1CF9C98B9682}"/>
                </a:ext>
              </a:extLst>
            </p:cNvPr>
            <p:cNvSpPr/>
            <p:nvPr/>
          </p:nvSpPr>
          <p:spPr>
            <a:xfrm>
              <a:off x="4832979" y="3517127"/>
              <a:ext cx="2432304" cy="1056322"/>
            </a:xfrm>
            <a:prstGeom prst="roundRect">
              <a:avLst>
                <a:gd name="adj" fmla="val 8621"/>
              </a:avLst>
            </a:prstGeom>
            <a:solidFill>
              <a:schemeClr val="bg1"/>
            </a:solidFill>
            <a:ln>
              <a:solidFill>
                <a:srgbClr val="002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Regular 14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your text here. Do not use bullet points or hanging indent.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41CEC89-2584-4530-70FC-2C9135BCDEE4}"/>
                </a:ext>
              </a:extLst>
            </p:cNvPr>
            <p:cNvSpPr/>
            <p:nvPr/>
          </p:nvSpPr>
          <p:spPr>
            <a:xfrm>
              <a:off x="7488348" y="3517127"/>
              <a:ext cx="2434852" cy="1056322"/>
            </a:xfrm>
            <a:prstGeom prst="roundRect">
              <a:avLst>
                <a:gd name="adj" fmla="val 8512"/>
              </a:avLst>
            </a:prstGeom>
            <a:solidFill>
              <a:schemeClr val="bg1"/>
            </a:solidFill>
            <a:ln>
              <a:solidFill>
                <a:srgbClr val="002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Regular 14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your text here. Do not use bullet points or hanging indent.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C9A9E29-9EC7-7C7B-7334-9C88704D3A99}"/>
                </a:ext>
              </a:extLst>
            </p:cNvPr>
            <p:cNvSpPr/>
            <p:nvPr/>
          </p:nvSpPr>
          <p:spPr>
            <a:xfrm>
              <a:off x="10127995" y="3517127"/>
              <a:ext cx="1541202" cy="1056322"/>
            </a:xfrm>
            <a:prstGeom prst="roundRect">
              <a:avLst>
                <a:gd name="adj" fmla="val 8512"/>
              </a:avLst>
            </a:prstGeom>
            <a:solidFill>
              <a:srgbClr val="E81014"/>
            </a:solidFill>
            <a:ln>
              <a:solidFill>
                <a:srgbClr val="485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Bold 14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2D31B204-4A82-5785-FED2-E0F61B8E5CBF}"/>
                </a:ext>
              </a:extLst>
            </p:cNvPr>
            <p:cNvSpPr/>
            <p:nvPr/>
          </p:nvSpPr>
          <p:spPr>
            <a:xfrm>
              <a:off x="4530534" y="3908648"/>
              <a:ext cx="376690" cy="273280"/>
            </a:xfrm>
            <a:prstGeom prst="chevron">
              <a:avLst>
                <a:gd name="adj" fmla="val 23511"/>
              </a:avLst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EF1086E2-2611-09E8-4DF8-E363DE813AAC}"/>
                </a:ext>
              </a:extLst>
            </p:cNvPr>
            <p:cNvSpPr/>
            <p:nvPr/>
          </p:nvSpPr>
          <p:spPr>
            <a:xfrm>
              <a:off x="7180858" y="3908648"/>
              <a:ext cx="376690" cy="273280"/>
            </a:xfrm>
            <a:prstGeom prst="chevron">
              <a:avLst>
                <a:gd name="adj" fmla="val 23511"/>
              </a:avLst>
            </a:prstGeom>
            <a:solidFill>
              <a:srgbClr val="E81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74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9B9406-AC49-A16E-10D3-766603CA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93" y="30233"/>
            <a:ext cx="11079607" cy="523875"/>
          </a:xfrm>
        </p:spPr>
        <p:txBody>
          <a:bodyPr/>
          <a:lstStyle/>
          <a:p>
            <a:r>
              <a:rPr lang="en-US" dirty="0"/>
              <a:t>Title, Chart Layout, Calibri Bold 28 pt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63D63-9135-0EFD-DD19-A0D95405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C430F5-3158-2C59-F357-0C36054EA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979714"/>
              </p:ext>
            </p:extLst>
          </p:nvPr>
        </p:nvGraphicFramePr>
        <p:xfrm>
          <a:off x="639097" y="1630092"/>
          <a:ext cx="6096000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E5B7FD-41F9-EF7A-387C-329F44CDA9B7}"/>
              </a:ext>
            </a:extLst>
          </p:cNvPr>
          <p:cNvSpPr txBox="1"/>
          <p:nvPr/>
        </p:nvSpPr>
        <p:spPr>
          <a:xfrm>
            <a:off x="7412807" y="4531400"/>
            <a:ext cx="3660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Lorem ipsum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dolor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sit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amet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consectetur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adipiscing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elit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sed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do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eiusmod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tempor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incididunt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ut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labore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et dolore magna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aliqua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 Ut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enim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ad minim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veniam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quis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nostrud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exercitation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ullamco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laboris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nisi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ut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aliquip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ex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commodo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consequat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991326-BCAC-9979-DF37-85B3F424E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19170"/>
              </p:ext>
            </p:extLst>
          </p:nvPr>
        </p:nvGraphicFramePr>
        <p:xfrm>
          <a:off x="7468788" y="1907634"/>
          <a:ext cx="3490777" cy="2390282"/>
        </p:xfrm>
        <a:graphic>
          <a:graphicData uri="http://schemas.openxmlformats.org/drawingml/2006/table">
            <a:tbl>
              <a:tblPr/>
              <a:tblGrid>
                <a:gridCol w="1764209">
                  <a:extLst>
                    <a:ext uri="{9D8B030D-6E8A-4147-A177-3AD203B41FA5}">
                      <a16:colId xmlns:a16="http://schemas.microsoft.com/office/drawing/2014/main" val="3618683487"/>
                    </a:ext>
                  </a:extLst>
                </a:gridCol>
                <a:gridCol w="1726568">
                  <a:extLst>
                    <a:ext uri="{9D8B030D-6E8A-4147-A177-3AD203B41FA5}">
                      <a16:colId xmlns:a16="http://schemas.microsoft.com/office/drawing/2014/main" val="1583515524"/>
                    </a:ext>
                  </a:extLst>
                </a:gridCol>
              </a:tblGrid>
              <a:tr h="481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67A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6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95848"/>
                  </a:ext>
                </a:extLst>
              </a:tr>
              <a:tr h="318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  <a:endParaRPr kumimoji="0" lang="en-I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92866"/>
                  </a:ext>
                </a:extLst>
              </a:tr>
              <a:tr h="318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  <a:endParaRPr kumimoji="0" lang="en-I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62137"/>
                  </a:ext>
                </a:extLst>
              </a:tr>
              <a:tr h="318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  <a:endParaRPr kumimoji="0" lang="en-I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50540"/>
                  </a:ext>
                </a:extLst>
              </a:tr>
              <a:tr h="318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  <a:endParaRPr kumimoji="0" lang="en-I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  <a:endParaRPr kumimoji="0" lang="en-I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41675"/>
                  </a:ext>
                </a:extLst>
              </a:tr>
              <a:tr h="318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  <a:endParaRPr kumimoji="0" lang="en-I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  <a:endParaRPr kumimoji="0" lang="en-I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53"/>
                  </a:ext>
                </a:extLst>
              </a:tr>
              <a:tr h="318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7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2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39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D38C-DC33-4319-ACC5-E33DDB59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" y="38054"/>
            <a:ext cx="11079607" cy="523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81014"/>
                </a:solidFill>
              </a:rPr>
              <a:t>Title, Calibri Bold 28 </a:t>
            </a:r>
            <a:r>
              <a:rPr lang="en-US" dirty="0" err="1">
                <a:solidFill>
                  <a:srgbClr val="E81014"/>
                </a:solidFill>
              </a:rPr>
              <a:t>pt</a:t>
            </a:r>
            <a:endParaRPr lang="en-IN" dirty="0">
              <a:solidFill>
                <a:srgbClr val="E8101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4AA78-212A-44DD-A1C7-B9F537AFB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0213" y="6479180"/>
            <a:ext cx="424940" cy="17722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3E09E-B470-4658-B985-F02EE7D2A0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31D12-81BF-4C6A-936A-ED4ABDE43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875" y="703445"/>
            <a:ext cx="11079162" cy="313263"/>
          </a:xfrm>
        </p:spPr>
        <p:txBody>
          <a:bodyPr/>
          <a:lstStyle/>
          <a:p>
            <a:r>
              <a:rPr lang="en-US" dirty="0"/>
              <a:t>Subtitle, Calibri Bold 16 </a:t>
            </a:r>
            <a:r>
              <a:rPr lang="en-US" dirty="0" err="1"/>
              <a:t>pt</a:t>
            </a:r>
            <a:endParaRPr lang="en-I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914E3-5232-42CF-BC4E-671F506CE10E}"/>
              </a:ext>
            </a:extLst>
          </p:cNvPr>
          <p:cNvCxnSpPr>
            <a:cxnSpLocks/>
          </p:cNvCxnSpPr>
          <p:nvPr/>
        </p:nvCxnSpPr>
        <p:spPr>
          <a:xfrm>
            <a:off x="1289450" y="3608594"/>
            <a:ext cx="9379053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7898DBB-6CFB-4CBE-8F72-BC9C7A9AB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321192"/>
              </p:ext>
            </p:extLst>
          </p:nvPr>
        </p:nvGraphicFramePr>
        <p:xfrm>
          <a:off x="1212355" y="1095436"/>
          <a:ext cx="42484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19441FB-596D-40EE-BD27-3926B956A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025787"/>
              </p:ext>
            </p:extLst>
          </p:nvPr>
        </p:nvGraphicFramePr>
        <p:xfrm>
          <a:off x="6537056" y="1131536"/>
          <a:ext cx="424847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F65606F-2033-4C90-9A06-9D5A5B632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918161"/>
              </p:ext>
            </p:extLst>
          </p:nvPr>
        </p:nvGraphicFramePr>
        <p:xfrm>
          <a:off x="6503187" y="3593162"/>
          <a:ext cx="42326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B51038-5097-4A3C-8C31-4B78B9BF6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079113"/>
              </p:ext>
            </p:extLst>
          </p:nvPr>
        </p:nvGraphicFramePr>
        <p:xfrm>
          <a:off x="1262018" y="3576537"/>
          <a:ext cx="422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898243-AACB-400F-86B3-EC584403068C}"/>
              </a:ext>
            </a:extLst>
          </p:cNvPr>
          <p:cNvCxnSpPr>
            <a:cxnSpLocks/>
          </p:cNvCxnSpPr>
          <p:nvPr/>
        </p:nvCxnSpPr>
        <p:spPr>
          <a:xfrm>
            <a:off x="6054280" y="1321010"/>
            <a:ext cx="0" cy="5279863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4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D38C-DC33-4319-ACC5-E33DDB59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93" y="41120"/>
            <a:ext cx="11079607" cy="523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81014"/>
                </a:solidFill>
              </a:rPr>
              <a:t>Title, Calibri Bold 28 </a:t>
            </a:r>
            <a:r>
              <a:rPr lang="en-US" dirty="0" err="1">
                <a:solidFill>
                  <a:srgbClr val="E81014"/>
                </a:solidFill>
              </a:rPr>
              <a:t>pt</a:t>
            </a:r>
            <a:endParaRPr lang="en-IN" dirty="0">
              <a:solidFill>
                <a:srgbClr val="E81014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034D94F-107D-A85A-B0D0-1D4F2B4D9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0213" y="6479180"/>
            <a:ext cx="424940" cy="17722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3E09E-B470-4658-B985-F02EE7D2A0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31D12-81BF-4C6A-936A-ED4ABDE43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875" y="703443"/>
            <a:ext cx="11079162" cy="313263"/>
          </a:xfrm>
        </p:spPr>
        <p:txBody>
          <a:bodyPr/>
          <a:lstStyle/>
          <a:p>
            <a:r>
              <a:rPr lang="en-US" dirty="0"/>
              <a:t>Subtitle, Calibri Bold 16 </a:t>
            </a:r>
            <a:r>
              <a:rPr lang="en-US" dirty="0" err="1"/>
              <a:t>pt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79CC71-7365-49F3-9DD6-9029C2D1F0F2}"/>
              </a:ext>
            </a:extLst>
          </p:cNvPr>
          <p:cNvGrpSpPr/>
          <p:nvPr/>
        </p:nvGrpSpPr>
        <p:grpSpPr>
          <a:xfrm>
            <a:off x="558186" y="5272472"/>
            <a:ext cx="2457814" cy="786097"/>
            <a:chOff x="5903985" y="454182"/>
            <a:chExt cx="2457814" cy="7860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1D13D8-FD22-4E3F-B053-AD8E47F01A97}"/>
                </a:ext>
              </a:extLst>
            </p:cNvPr>
            <p:cNvSpPr txBox="1"/>
            <p:nvPr/>
          </p:nvSpPr>
          <p:spPr>
            <a:xfrm>
              <a:off x="5903985" y="454182"/>
              <a:ext cx="245781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0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Calibri Bold 20 Pt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27080A-7791-432C-96BE-ADDA06F804BC}"/>
                </a:ext>
              </a:extLst>
            </p:cNvPr>
            <p:cNvSpPr/>
            <p:nvPr/>
          </p:nvSpPr>
          <p:spPr>
            <a:xfrm>
              <a:off x="5903985" y="809392"/>
              <a:ext cx="220577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Calibri Regular 14pt. Write your description here.</a:t>
              </a:r>
            </a:p>
          </p:txBody>
        </p:sp>
      </p:grpSp>
      <p:graphicFrame>
        <p:nvGraphicFramePr>
          <p:cNvPr id="17" name="2D Line Chart">
            <a:extLst>
              <a:ext uri="{FF2B5EF4-FFF2-40B4-BE49-F238E27FC236}">
                <a16:creationId xmlns:a16="http://schemas.microsoft.com/office/drawing/2014/main" id="{9731C161-49B1-46A7-B468-3A1AD2423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723939"/>
              </p:ext>
            </p:extLst>
          </p:nvPr>
        </p:nvGraphicFramePr>
        <p:xfrm>
          <a:off x="700726" y="1788227"/>
          <a:ext cx="10790548" cy="328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CC494991-F27D-4C87-BB96-9378FC052CF7}"/>
              </a:ext>
            </a:extLst>
          </p:cNvPr>
          <p:cNvGrpSpPr/>
          <p:nvPr/>
        </p:nvGrpSpPr>
        <p:grpSpPr>
          <a:xfrm>
            <a:off x="3426033" y="5272472"/>
            <a:ext cx="2457814" cy="786097"/>
            <a:chOff x="5903985" y="454182"/>
            <a:chExt cx="2457814" cy="7860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DB73BD-1B7D-483F-9767-8BF7769B857B}"/>
                </a:ext>
              </a:extLst>
            </p:cNvPr>
            <p:cNvSpPr txBox="1"/>
            <p:nvPr/>
          </p:nvSpPr>
          <p:spPr>
            <a:xfrm>
              <a:off x="5903985" y="454182"/>
              <a:ext cx="245781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0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Calibri Bold 20 Pt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632281-BD74-4C80-806F-051CCDE5E12F}"/>
                </a:ext>
              </a:extLst>
            </p:cNvPr>
            <p:cNvSpPr/>
            <p:nvPr/>
          </p:nvSpPr>
          <p:spPr>
            <a:xfrm>
              <a:off x="5903985" y="809392"/>
              <a:ext cx="220577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Calibri Regular 14pt. Write your description here.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B2FBD-5F24-4EEE-817C-9060FE627458}"/>
              </a:ext>
            </a:extLst>
          </p:cNvPr>
          <p:cNvGrpSpPr/>
          <p:nvPr/>
        </p:nvGrpSpPr>
        <p:grpSpPr>
          <a:xfrm>
            <a:off x="6293880" y="5272472"/>
            <a:ext cx="2457814" cy="786097"/>
            <a:chOff x="5903985" y="454182"/>
            <a:chExt cx="2457814" cy="7860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945E6B-A0A3-47BD-8BA5-DB2C78B6900B}"/>
                </a:ext>
              </a:extLst>
            </p:cNvPr>
            <p:cNvSpPr txBox="1"/>
            <p:nvPr/>
          </p:nvSpPr>
          <p:spPr>
            <a:xfrm>
              <a:off x="5903985" y="454182"/>
              <a:ext cx="245781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0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Calibri Bold 20 Pt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0DF1B7-073F-490C-B1E5-1994E469FA78}"/>
                </a:ext>
              </a:extLst>
            </p:cNvPr>
            <p:cNvSpPr/>
            <p:nvPr/>
          </p:nvSpPr>
          <p:spPr>
            <a:xfrm>
              <a:off x="5903985" y="809392"/>
              <a:ext cx="220577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Calibri Regular 14pt. Write your description here.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54D39E-DC50-4E61-B6DE-52EFF6E738E5}"/>
              </a:ext>
            </a:extLst>
          </p:cNvPr>
          <p:cNvGrpSpPr/>
          <p:nvPr/>
        </p:nvGrpSpPr>
        <p:grpSpPr>
          <a:xfrm>
            <a:off x="9161726" y="5272472"/>
            <a:ext cx="2457814" cy="786097"/>
            <a:chOff x="5903985" y="454182"/>
            <a:chExt cx="2457814" cy="7860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C80A77-A5EB-40A9-8442-766337616626}"/>
                </a:ext>
              </a:extLst>
            </p:cNvPr>
            <p:cNvSpPr txBox="1"/>
            <p:nvPr/>
          </p:nvSpPr>
          <p:spPr>
            <a:xfrm>
              <a:off x="5903985" y="454182"/>
              <a:ext cx="245781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0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Calibri Bold 20 Pt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FC4074-86B6-4054-AA23-E0F571D782CA}"/>
                </a:ext>
              </a:extLst>
            </p:cNvPr>
            <p:cNvSpPr/>
            <p:nvPr/>
          </p:nvSpPr>
          <p:spPr>
            <a:xfrm>
              <a:off x="5903985" y="809392"/>
              <a:ext cx="220577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Calibri Regular 14pt. Write your description 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270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46C-E618-4C17-A0FE-432EC66E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93" y="52005"/>
            <a:ext cx="11079607" cy="523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81014"/>
                </a:solidFill>
              </a:rPr>
              <a:t>Title, Calibri Bold 28 </a:t>
            </a:r>
            <a:r>
              <a:rPr lang="en-US" dirty="0" err="1">
                <a:solidFill>
                  <a:srgbClr val="E81014"/>
                </a:solidFill>
              </a:rPr>
              <a:t>pt</a:t>
            </a:r>
            <a:endParaRPr lang="en-IN" dirty="0">
              <a:solidFill>
                <a:srgbClr val="E81014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292CD24A-A5E2-2385-0958-00E1D07E5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0213" y="6479180"/>
            <a:ext cx="424940" cy="17722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3E09E-B470-4658-B985-F02EE7D2A0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49E44A-164B-466E-B00F-277F0D29BD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193" y="704285"/>
            <a:ext cx="11079162" cy="313263"/>
          </a:xfrm>
        </p:spPr>
        <p:txBody>
          <a:bodyPr/>
          <a:lstStyle/>
          <a:p>
            <a:r>
              <a:rPr lang="en-US" dirty="0"/>
              <a:t>Subtitle, Calibri Bold 16 </a:t>
            </a:r>
            <a:r>
              <a:rPr lang="en-US" dirty="0" err="1"/>
              <a:t>pt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C6089A-371F-4D58-979A-2850E6FB4BF1}"/>
              </a:ext>
            </a:extLst>
          </p:cNvPr>
          <p:cNvGrpSpPr/>
          <p:nvPr/>
        </p:nvGrpSpPr>
        <p:grpSpPr>
          <a:xfrm>
            <a:off x="626048" y="1488284"/>
            <a:ext cx="10312475" cy="3018921"/>
            <a:chOff x="1211979" y="4917620"/>
            <a:chExt cx="20624949" cy="6037841"/>
          </a:xfrm>
        </p:grpSpPr>
        <p:graphicFrame>
          <p:nvGraphicFramePr>
            <p:cNvPr id="5" name="2D Pie Chart">
              <a:extLst>
                <a:ext uri="{FF2B5EF4-FFF2-40B4-BE49-F238E27FC236}">
                  <a16:creationId xmlns:a16="http://schemas.microsoft.com/office/drawing/2014/main" id="{C71F054E-F57B-4ACD-B65D-B5C0EEC388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0723963"/>
                </p:ext>
              </p:extLst>
            </p:nvPr>
          </p:nvGraphicFramePr>
          <p:xfrm>
            <a:off x="1211979" y="4917620"/>
            <a:ext cx="6037841" cy="603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Circle">
              <a:extLst>
                <a:ext uri="{FF2B5EF4-FFF2-40B4-BE49-F238E27FC236}">
                  <a16:creationId xmlns:a16="http://schemas.microsoft.com/office/drawing/2014/main" id="{77B796CC-E14C-4B83-BD0C-1FB1683CCB4C}"/>
                </a:ext>
              </a:extLst>
            </p:cNvPr>
            <p:cNvSpPr/>
            <p:nvPr/>
          </p:nvSpPr>
          <p:spPr>
            <a:xfrm>
              <a:off x="2765281" y="6470922"/>
              <a:ext cx="2931237" cy="2931237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2A41F98C-F339-4612-A7BD-28035856FD71}"/>
                </a:ext>
              </a:extLst>
            </p:cNvPr>
            <p:cNvSpPr/>
            <p:nvPr/>
          </p:nvSpPr>
          <p:spPr>
            <a:xfrm>
              <a:off x="7516851" y="5524730"/>
              <a:ext cx="288964" cy="482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99" extrusionOk="0">
                  <a:moveTo>
                    <a:pt x="15506" y="0"/>
                  </a:moveTo>
                  <a:cubicBezTo>
                    <a:pt x="13857" y="0"/>
                    <a:pt x="13045" y="-1"/>
                    <a:pt x="12170" y="16"/>
                  </a:cubicBezTo>
                  <a:cubicBezTo>
                    <a:pt x="11211" y="37"/>
                    <a:pt x="10451" y="82"/>
                    <a:pt x="10102" y="140"/>
                  </a:cubicBezTo>
                  <a:cubicBezTo>
                    <a:pt x="9825" y="193"/>
                    <a:pt x="9837" y="243"/>
                    <a:pt x="9837" y="341"/>
                  </a:cubicBezTo>
                  <a:lnTo>
                    <a:pt x="9837" y="10122"/>
                  </a:lnTo>
                  <a:lnTo>
                    <a:pt x="2307" y="10575"/>
                  </a:lnTo>
                  <a:cubicBezTo>
                    <a:pt x="1231" y="10640"/>
                    <a:pt x="689" y="10672"/>
                    <a:pt x="299" y="10718"/>
                  </a:cubicBezTo>
                  <a:cubicBezTo>
                    <a:pt x="-99" y="10769"/>
                    <a:pt x="-99" y="10828"/>
                    <a:pt x="299" y="10879"/>
                  </a:cubicBezTo>
                  <a:cubicBezTo>
                    <a:pt x="689" y="10925"/>
                    <a:pt x="1218" y="10958"/>
                    <a:pt x="2277" y="11021"/>
                  </a:cubicBezTo>
                  <a:lnTo>
                    <a:pt x="9837" y="11476"/>
                  </a:lnTo>
                  <a:lnTo>
                    <a:pt x="9837" y="21258"/>
                  </a:lnTo>
                  <a:cubicBezTo>
                    <a:pt x="9837" y="21355"/>
                    <a:pt x="9827" y="21406"/>
                    <a:pt x="10102" y="21459"/>
                  </a:cubicBezTo>
                  <a:cubicBezTo>
                    <a:pt x="10451" y="21516"/>
                    <a:pt x="11211" y="21560"/>
                    <a:pt x="12170" y="21581"/>
                  </a:cubicBezTo>
                  <a:cubicBezTo>
                    <a:pt x="13045" y="21598"/>
                    <a:pt x="13853" y="21599"/>
                    <a:pt x="15477" y="21599"/>
                  </a:cubicBezTo>
                  <a:lnTo>
                    <a:pt x="15802" y="21599"/>
                  </a:lnTo>
                  <a:cubicBezTo>
                    <a:pt x="17451" y="21599"/>
                    <a:pt x="18263" y="21598"/>
                    <a:pt x="19139" y="21581"/>
                  </a:cubicBezTo>
                  <a:cubicBezTo>
                    <a:pt x="20097" y="21560"/>
                    <a:pt x="20857" y="21516"/>
                    <a:pt x="21206" y="21459"/>
                  </a:cubicBezTo>
                  <a:cubicBezTo>
                    <a:pt x="21483" y="21406"/>
                    <a:pt x="21501" y="21355"/>
                    <a:pt x="21501" y="21258"/>
                  </a:cubicBezTo>
                  <a:lnTo>
                    <a:pt x="21501" y="341"/>
                  </a:lnTo>
                  <a:cubicBezTo>
                    <a:pt x="21501" y="242"/>
                    <a:pt x="21483" y="193"/>
                    <a:pt x="21206" y="140"/>
                  </a:cubicBezTo>
                  <a:cubicBezTo>
                    <a:pt x="20857" y="82"/>
                    <a:pt x="20097" y="37"/>
                    <a:pt x="19139" y="16"/>
                  </a:cubicBezTo>
                  <a:cubicBezTo>
                    <a:pt x="18263" y="-1"/>
                    <a:pt x="17455" y="0"/>
                    <a:pt x="15831" y="0"/>
                  </a:cubicBezTo>
                  <a:lnTo>
                    <a:pt x="15506" y="0"/>
                  </a:lnTo>
                  <a:close/>
                </a:path>
              </a:pathLst>
            </a:custGeom>
            <a:solidFill>
              <a:srgbClr val="E9E9E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47%">
              <a:extLst>
                <a:ext uri="{FF2B5EF4-FFF2-40B4-BE49-F238E27FC236}">
                  <a16:creationId xmlns:a16="http://schemas.microsoft.com/office/drawing/2014/main" id="{7E74FD2E-478A-46CF-8091-26AACE4C0374}"/>
                </a:ext>
              </a:extLst>
            </p:cNvPr>
            <p:cNvSpPr txBox="1"/>
            <p:nvPr/>
          </p:nvSpPr>
          <p:spPr>
            <a:xfrm>
              <a:off x="8316539" y="5668721"/>
              <a:ext cx="2413692" cy="13336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l">
                <a:defRPr sz="8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47%</a:t>
              </a:r>
            </a:p>
          </p:txBody>
        </p:sp>
        <p:graphicFrame>
          <p:nvGraphicFramePr>
            <p:cNvPr id="10" name="2D Pie Chart">
              <a:extLst>
                <a:ext uri="{FF2B5EF4-FFF2-40B4-BE49-F238E27FC236}">
                  <a16:creationId xmlns:a16="http://schemas.microsoft.com/office/drawing/2014/main" id="{6AE1B8D7-C16D-4A36-BBFC-CAFC181BA3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56105008"/>
                </p:ext>
              </p:extLst>
            </p:nvPr>
          </p:nvGraphicFramePr>
          <p:xfrm>
            <a:off x="12441708" y="5040651"/>
            <a:ext cx="5791779" cy="57917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679441EC-734B-44E8-BFD8-9F2EE0AEBFD1}"/>
                </a:ext>
              </a:extLst>
            </p:cNvPr>
            <p:cNvSpPr/>
            <p:nvPr/>
          </p:nvSpPr>
          <p:spPr>
            <a:xfrm>
              <a:off x="13871979" y="6470922"/>
              <a:ext cx="2931237" cy="2931237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12E9225E-E060-4E47-9C9C-E8A957E6E231}"/>
                </a:ext>
              </a:extLst>
            </p:cNvPr>
            <p:cNvSpPr/>
            <p:nvPr/>
          </p:nvSpPr>
          <p:spPr>
            <a:xfrm>
              <a:off x="18623550" y="5524730"/>
              <a:ext cx="288964" cy="482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99" extrusionOk="0">
                  <a:moveTo>
                    <a:pt x="15506" y="0"/>
                  </a:moveTo>
                  <a:cubicBezTo>
                    <a:pt x="13857" y="0"/>
                    <a:pt x="13045" y="-1"/>
                    <a:pt x="12170" y="16"/>
                  </a:cubicBezTo>
                  <a:cubicBezTo>
                    <a:pt x="11211" y="37"/>
                    <a:pt x="10451" y="82"/>
                    <a:pt x="10102" y="140"/>
                  </a:cubicBezTo>
                  <a:cubicBezTo>
                    <a:pt x="9825" y="193"/>
                    <a:pt x="9837" y="243"/>
                    <a:pt x="9837" y="341"/>
                  </a:cubicBezTo>
                  <a:lnTo>
                    <a:pt x="9837" y="10122"/>
                  </a:lnTo>
                  <a:lnTo>
                    <a:pt x="2307" y="10575"/>
                  </a:lnTo>
                  <a:cubicBezTo>
                    <a:pt x="1231" y="10640"/>
                    <a:pt x="689" y="10672"/>
                    <a:pt x="299" y="10718"/>
                  </a:cubicBezTo>
                  <a:cubicBezTo>
                    <a:pt x="-99" y="10769"/>
                    <a:pt x="-99" y="10828"/>
                    <a:pt x="299" y="10879"/>
                  </a:cubicBezTo>
                  <a:cubicBezTo>
                    <a:pt x="689" y="10925"/>
                    <a:pt x="1218" y="10958"/>
                    <a:pt x="2277" y="11021"/>
                  </a:cubicBezTo>
                  <a:lnTo>
                    <a:pt x="9837" y="11476"/>
                  </a:lnTo>
                  <a:lnTo>
                    <a:pt x="9837" y="21258"/>
                  </a:lnTo>
                  <a:cubicBezTo>
                    <a:pt x="9837" y="21355"/>
                    <a:pt x="9827" y="21406"/>
                    <a:pt x="10102" y="21459"/>
                  </a:cubicBezTo>
                  <a:cubicBezTo>
                    <a:pt x="10451" y="21516"/>
                    <a:pt x="11211" y="21560"/>
                    <a:pt x="12170" y="21581"/>
                  </a:cubicBezTo>
                  <a:cubicBezTo>
                    <a:pt x="13045" y="21598"/>
                    <a:pt x="13853" y="21599"/>
                    <a:pt x="15477" y="21599"/>
                  </a:cubicBezTo>
                  <a:lnTo>
                    <a:pt x="15802" y="21599"/>
                  </a:lnTo>
                  <a:cubicBezTo>
                    <a:pt x="17451" y="21599"/>
                    <a:pt x="18263" y="21598"/>
                    <a:pt x="19139" y="21581"/>
                  </a:cubicBezTo>
                  <a:cubicBezTo>
                    <a:pt x="20097" y="21560"/>
                    <a:pt x="20857" y="21516"/>
                    <a:pt x="21206" y="21459"/>
                  </a:cubicBezTo>
                  <a:cubicBezTo>
                    <a:pt x="21483" y="21406"/>
                    <a:pt x="21501" y="21355"/>
                    <a:pt x="21501" y="21258"/>
                  </a:cubicBezTo>
                  <a:lnTo>
                    <a:pt x="21501" y="341"/>
                  </a:lnTo>
                  <a:cubicBezTo>
                    <a:pt x="21501" y="242"/>
                    <a:pt x="21483" y="193"/>
                    <a:pt x="21206" y="140"/>
                  </a:cubicBezTo>
                  <a:cubicBezTo>
                    <a:pt x="20857" y="82"/>
                    <a:pt x="20097" y="37"/>
                    <a:pt x="19139" y="16"/>
                  </a:cubicBezTo>
                  <a:cubicBezTo>
                    <a:pt x="18263" y="-1"/>
                    <a:pt x="17455" y="0"/>
                    <a:pt x="15831" y="0"/>
                  </a:cubicBezTo>
                  <a:lnTo>
                    <a:pt x="15506" y="0"/>
                  </a:lnTo>
                  <a:close/>
                </a:path>
              </a:pathLst>
            </a:custGeom>
            <a:solidFill>
              <a:srgbClr val="E9E9E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40%">
              <a:extLst>
                <a:ext uri="{FF2B5EF4-FFF2-40B4-BE49-F238E27FC236}">
                  <a16:creationId xmlns:a16="http://schemas.microsoft.com/office/drawing/2014/main" id="{3AFF00FE-E733-4A8D-B960-595E2F77F277}"/>
                </a:ext>
              </a:extLst>
            </p:cNvPr>
            <p:cNvSpPr txBox="1"/>
            <p:nvPr/>
          </p:nvSpPr>
          <p:spPr>
            <a:xfrm>
              <a:off x="19423236" y="5668721"/>
              <a:ext cx="2413692" cy="13336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l">
                <a:defRPr sz="8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l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40%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E2B4BE-2D70-41A0-AABC-F98CB2B86288}"/>
              </a:ext>
            </a:extLst>
          </p:cNvPr>
          <p:cNvGrpSpPr/>
          <p:nvPr/>
        </p:nvGrpSpPr>
        <p:grpSpPr>
          <a:xfrm>
            <a:off x="4181634" y="2636702"/>
            <a:ext cx="1843479" cy="1001541"/>
            <a:chOff x="5903985" y="454182"/>
            <a:chExt cx="1843479" cy="10015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6695BB-F269-4BEC-9099-F02EA22EE143}"/>
                </a:ext>
              </a:extLst>
            </p:cNvPr>
            <p:cNvSpPr txBox="1"/>
            <p:nvPr/>
          </p:nvSpPr>
          <p:spPr>
            <a:xfrm>
              <a:off x="5903985" y="454182"/>
              <a:ext cx="18434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0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Bold 20 </a:t>
              </a:r>
              <a:r>
                <a:rPr kumimoji="0" lang="en-I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1867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FAC642-1A6C-4046-A321-07B0F2ADEC87}"/>
                </a:ext>
              </a:extLst>
            </p:cNvPr>
            <p:cNvSpPr/>
            <p:nvPr/>
          </p:nvSpPr>
          <p:spPr>
            <a:xfrm>
              <a:off x="5903986" y="809392"/>
              <a:ext cx="1506486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Calibri Regular 14pt. Write your description here.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E3AC22-5B6A-4642-8B2F-E25BA94092F5}"/>
              </a:ext>
            </a:extLst>
          </p:cNvPr>
          <p:cNvGrpSpPr/>
          <p:nvPr/>
        </p:nvGrpSpPr>
        <p:grpSpPr>
          <a:xfrm>
            <a:off x="9731677" y="2636702"/>
            <a:ext cx="1843479" cy="1001541"/>
            <a:chOff x="5903985" y="454182"/>
            <a:chExt cx="1843479" cy="10015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D9D681-6D36-4532-8F2C-9D6F10D420B5}"/>
                </a:ext>
              </a:extLst>
            </p:cNvPr>
            <p:cNvSpPr txBox="1"/>
            <p:nvPr/>
          </p:nvSpPr>
          <p:spPr>
            <a:xfrm>
              <a:off x="5903985" y="454182"/>
              <a:ext cx="18434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0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Calibri Bold 20 </a:t>
              </a:r>
              <a:r>
                <a:rPr kumimoji="0" lang="en-I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pt</a:t>
              </a:r>
              <a:endPara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1867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251CD5-349A-410B-97B9-24144D7D8933}"/>
                </a:ext>
              </a:extLst>
            </p:cNvPr>
            <p:cNvSpPr/>
            <p:nvPr/>
          </p:nvSpPr>
          <p:spPr>
            <a:xfrm>
              <a:off x="5903986" y="809392"/>
              <a:ext cx="1506486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Calibri Regular 14pt. Write your description here.</a:t>
              </a:r>
            </a:p>
          </p:txBody>
        </p:sp>
      </p:grpSp>
      <p:pic>
        <p:nvPicPr>
          <p:cNvPr id="6" name="Graphic 5" descr="Care outline">
            <a:extLst>
              <a:ext uri="{FF2B5EF4-FFF2-40B4-BE49-F238E27FC236}">
                <a16:creationId xmlns:a16="http://schemas.microsoft.com/office/drawing/2014/main" id="{B63C1248-6156-482D-A2CA-2BBA03A9C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9275" y="2677276"/>
            <a:ext cx="640080" cy="640080"/>
          </a:xfrm>
          <a:prstGeom prst="rect">
            <a:avLst/>
          </a:prstGeom>
        </p:spPr>
      </p:pic>
      <p:pic>
        <p:nvPicPr>
          <p:cNvPr id="28" name="Graphic 27" descr="Car Mechanic outline">
            <a:extLst>
              <a:ext uri="{FF2B5EF4-FFF2-40B4-BE49-F238E27FC236}">
                <a16:creationId xmlns:a16="http://schemas.microsoft.com/office/drawing/2014/main" id="{C3CA2386-D233-4824-AABD-E72EAF2E6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2624" y="2677276"/>
            <a:ext cx="640080" cy="64008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C23E23B-A663-4D8A-9D45-EF44E504FED0}"/>
              </a:ext>
            </a:extLst>
          </p:cNvPr>
          <p:cNvGrpSpPr/>
          <p:nvPr/>
        </p:nvGrpSpPr>
        <p:grpSpPr>
          <a:xfrm>
            <a:off x="712037" y="4858030"/>
            <a:ext cx="3506408" cy="1107238"/>
            <a:chOff x="712037" y="4683354"/>
            <a:chExt cx="3506408" cy="110723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42C737-232E-48CD-A122-9807DB49425C}"/>
                </a:ext>
              </a:extLst>
            </p:cNvPr>
            <p:cNvGrpSpPr/>
            <p:nvPr/>
          </p:nvGrpSpPr>
          <p:grpSpPr>
            <a:xfrm>
              <a:off x="712037" y="4683354"/>
              <a:ext cx="1107238" cy="1107238"/>
              <a:chOff x="1595637" y="4683354"/>
              <a:chExt cx="1107238" cy="1107238"/>
            </a:xfrm>
          </p:grpSpPr>
          <p:grpSp>
            <p:nvGrpSpPr>
              <p:cNvPr id="23" name="Group">
                <a:extLst>
                  <a:ext uri="{FF2B5EF4-FFF2-40B4-BE49-F238E27FC236}">
                    <a16:creationId xmlns:a16="http://schemas.microsoft.com/office/drawing/2014/main" id="{11226C47-9A7F-40E5-B433-9F2D4A8002FD}"/>
                  </a:ext>
                </a:extLst>
              </p:cNvPr>
              <p:cNvGrpSpPr/>
              <p:nvPr/>
            </p:nvGrpSpPr>
            <p:grpSpPr>
              <a:xfrm>
                <a:off x="1595637" y="4683354"/>
                <a:ext cx="1107238" cy="1107238"/>
                <a:chOff x="0" y="0"/>
                <a:chExt cx="3657647" cy="3657647"/>
              </a:xfrm>
            </p:grpSpPr>
            <p:graphicFrame>
              <p:nvGraphicFramePr>
                <p:cNvPr id="24" name="2D Pie Chart">
                  <a:extLst>
                    <a:ext uri="{FF2B5EF4-FFF2-40B4-BE49-F238E27FC236}">
                      <a16:creationId xmlns:a16="http://schemas.microsoft.com/office/drawing/2014/main" id="{99F7BD04-DBA1-4CAA-BD69-E863FFC8940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61062131"/>
                    </p:ext>
                  </p:extLst>
                </p:nvPr>
              </p:nvGraphicFramePr>
              <p:xfrm>
                <a:off x="0" y="0"/>
                <a:ext cx="3657648" cy="365764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sp>
              <p:nvSpPr>
                <p:cNvPr id="25" name="Circle">
                  <a:extLst>
                    <a:ext uri="{FF2B5EF4-FFF2-40B4-BE49-F238E27FC236}">
                      <a16:creationId xmlns:a16="http://schemas.microsoft.com/office/drawing/2014/main" id="{C937B265-B0E4-4C15-B491-DBE77E68BC47}"/>
                    </a:ext>
                  </a:extLst>
                </p:cNvPr>
                <p:cNvSpPr/>
                <p:nvPr/>
              </p:nvSpPr>
              <p:spPr>
                <a:xfrm>
                  <a:off x="480111" y="480111"/>
                  <a:ext cx="2697425" cy="2697425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endParaRPr>
                </a:p>
              </p:txBody>
            </p:sp>
          </p:grp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1E31812-1AB1-4C2D-AA6E-26E6D9E63CBF}"/>
                  </a:ext>
                </a:extLst>
              </p:cNvPr>
              <p:cNvSpPr/>
              <p:nvPr/>
            </p:nvSpPr>
            <p:spPr>
              <a:xfrm>
                <a:off x="1888493" y="4966938"/>
                <a:ext cx="521524" cy="521524"/>
              </a:xfrm>
              <a:prstGeom prst="ellipse">
                <a:avLst/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67%">
                <a:extLst>
                  <a:ext uri="{FF2B5EF4-FFF2-40B4-BE49-F238E27FC236}">
                    <a16:creationId xmlns:a16="http://schemas.microsoft.com/office/drawing/2014/main" id="{0B692934-0568-49A4-BF06-7F2BE05616A4}"/>
                  </a:ext>
                </a:extLst>
              </p:cNvPr>
              <p:cNvSpPr txBox="1"/>
              <p:nvPr/>
            </p:nvSpPr>
            <p:spPr>
              <a:xfrm>
                <a:off x="1868666" y="5098801"/>
                <a:ext cx="561178" cy="2667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 sz="40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67%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E6E09B-D4D7-4EC6-A624-8FF67C39948A}"/>
                </a:ext>
              </a:extLst>
            </p:cNvPr>
            <p:cNvGrpSpPr/>
            <p:nvPr/>
          </p:nvGrpSpPr>
          <p:grpSpPr>
            <a:xfrm>
              <a:off x="2023904" y="4843925"/>
              <a:ext cx="2194541" cy="786097"/>
              <a:chOff x="5903985" y="454182"/>
              <a:chExt cx="2194541" cy="78609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50DFBE-41FB-49BB-A8EC-8E59DA6553D3}"/>
                  </a:ext>
                </a:extLst>
              </p:cNvPr>
              <p:cNvSpPr txBox="1"/>
              <p:nvPr/>
            </p:nvSpPr>
            <p:spPr>
              <a:xfrm>
                <a:off x="5903985" y="454182"/>
                <a:ext cx="18434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1" indent="0" algn="l" defTabSz="4572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500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67A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Calibri Bold 20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867A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pt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10631CF-FC39-4E41-82A4-1ED3A2021224}"/>
                  </a:ext>
                </a:extLst>
              </p:cNvPr>
              <p:cNvSpPr/>
              <p:nvPr/>
            </p:nvSpPr>
            <p:spPr>
              <a:xfrm>
                <a:off x="5903985" y="809392"/>
                <a:ext cx="2194541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Calibri Regular 14pt. Write your description here.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8904BE-1702-46B7-8C55-72D17A9D4238}"/>
              </a:ext>
            </a:extLst>
          </p:cNvPr>
          <p:cNvGrpSpPr/>
          <p:nvPr/>
        </p:nvGrpSpPr>
        <p:grpSpPr>
          <a:xfrm>
            <a:off x="4565661" y="4858030"/>
            <a:ext cx="3508790" cy="1107238"/>
            <a:chOff x="4781751" y="4664976"/>
            <a:chExt cx="3508790" cy="110723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2119355-A324-4CC6-BF45-5EE5972A40A3}"/>
                </a:ext>
              </a:extLst>
            </p:cNvPr>
            <p:cNvGrpSpPr/>
            <p:nvPr/>
          </p:nvGrpSpPr>
          <p:grpSpPr>
            <a:xfrm>
              <a:off x="4781751" y="4664976"/>
              <a:ext cx="1107238" cy="1107238"/>
              <a:chOff x="3624709" y="4683354"/>
              <a:chExt cx="1107238" cy="1107238"/>
            </a:xfrm>
          </p:grpSpPr>
          <p:grpSp>
            <p:nvGrpSpPr>
              <p:cNvPr id="26" name="Group">
                <a:extLst>
                  <a:ext uri="{FF2B5EF4-FFF2-40B4-BE49-F238E27FC236}">
                    <a16:creationId xmlns:a16="http://schemas.microsoft.com/office/drawing/2014/main" id="{60A8E847-C76F-4C0A-B635-963A8B309007}"/>
                  </a:ext>
                </a:extLst>
              </p:cNvPr>
              <p:cNvGrpSpPr/>
              <p:nvPr/>
            </p:nvGrpSpPr>
            <p:grpSpPr>
              <a:xfrm>
                <a:off x="3624709" y="4683354"/>
                <a:ext cx="1107238" cy="1107238"/>
                <a:chOff x="0" y="0"/>
                <a:chExt cx="3657647" cy="3657647"/>
              </a:xfrm>
            </p:grpSpPr>
            <p:graphicFrame>
              <p:nvGraphicFramePr>
                <p:cNvPr id="27" name="2D Pie Chart">
                  <a:extLst>
                    <a:ext uri="{FF2B5EF4-FFF2-40B4-BE49-F238E27FC236}">
                      <a16:creationId xmlns:a16="http://schemas.microsoft.com/office/drawing/2014/main" id="{A79BD2FD-FF56-4CE3-88D5-E31FBC7EE58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326270445"/>
                    </p:ext>
                  </p:extLst>
                </p:nvPr>
              </p:nvGraphicFramePr>
              <p:xfrm>
                <a:off x="0" y="0"/>
                <a:ext cx="3657648" cy="365764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  <p:sp>
              <p:nvSpPr>
                <p:cNvPr id="29" name="Circle">
                  <a:extLst>
                    <a:ext uri="{FF2B5EF4-FFF2-40B4-BE49-F238E27FC236}">
                      <a16:creationId xmlns:a16="http://schemas.microsoft.com/office/drawing/2014/main" id="{F1BB5389-6750-4399-9A34-7958C9E00ABF}"/>
                    </a:ext>
                  </a:extLst>
                </p:cNvPr>
                <p:cNvSpPr/>
                <p:nvPr/>
              </p:nvSpPr>
              <p:spPr>
                <a:xfrm>
                  <a:off x="480111" y="480111"/>
                  <a:ext cx="2697425" cy="2697425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endParaRPr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DEB3C9D-D58C-4700-9777-BDACE9E1B350}"/>
                  </a:ext>
                </a:extLst>
              </p:cNvPr>
              <p:cNvSpPr/>
              <p:nvPr/>
            </p:nvSpPr>
            <p:spPr>
              <a:xfrm>
                <a:off x="3917566" y="4966938"/>
                <a:ext cx="521524" cy="521524"/>
              </a:xfrm>
              <a:prstGeom prst="ellipse">
                <a:avLst/>
              </a:prstGeom>
              <a:solidFill>
                <a:srgbClr val="186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48%">
                <a:extLst>
                  <a:ext uri="{FF2B5EF4-FFF2-40B4-BE49-F238E27FC236}">
                    <a16:creationId xmlns:a16="http://schemas.microsoft.com/office/drawing/2014/main" id="{4BB98AE5-0608-47CE-94DB-7345DEDAAA5A}"/>
                  </a:ext>
                </a:extLst>
              </p:cNvPr>
              <p:cNvSpPr txBox="1"/>
              <p:nvPr/>
            </p:nvSpPr>
            <p:spPr>
              <a:xfrm>
                <a:off x="3905428" y="5098801"/>
                <a:ext cx="561178" cy="2667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 sz="40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48%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F1B1B9D-4EB9-4E49-9D68-6FAD0BF7CCCA}"/>
                </a:ext>
              </a:extLst>
            </p:cNvPr>
            <p:cNvGrpSpPr/>
            <p:nvPr/>
          </p:nvGrpSpPr>
          <p:grpSpPr>
            <a:xfrm>
              <a:off x="6096000" y="4824855"/>
              <a:ext cx="2194541" cy="787481"/>
              <a:chOff x="5903985" y="454182"/>
              <a:chExt cx="2194541" cy="78748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DEA974-667E-4F07-A86E-DABBEF82F16C}"/>
                  </a:ext>
                </a:extLst>
              </p:cNvPr>
              <p:cNvSpPr txBox="1"/>
              <p:nvPr/>
            </p:nvSpPr>
            <p:spPr>
              <a:xfrm>
                <a:off x="5903985" y="454182"/>
                <a:ext cx="18434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1" indent="0" algn="l" defTabSz="4572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500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67A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Calibri Bold 20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867A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pt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67A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F990E38-9BC6-4B19-A169-CEFEE6D490AB}"/>
                  </a:ext>
                </a:extLst>
              </p:cNvPr>
              <p:cNvSpPr/>
              <p:nvPr/>
            </p:nvSpPr>
            <p:spPr>
              <a:xfrm>
                <a:off x="5903985" y="810776"/>
                <a:ext cx="2194541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Calibri Regular 14pt. Write your description here.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E75756-556F-4346-9400-54D395F819F6}"/>
              </a:ext>
            </a:extLst>
          </p:cNvPr>
          <p:cNvGrpSpPr/>
          <p:nvPr/>
        </p:nvGrpSpPr>
        <p:grpSpPr>
          <a:xfrm>
            <a:off x="8421667" y="4858030"/>
            <a:ext cx="3503771" cy="1107238"/>
            <a:chOff x="8421667" y="4683354"/>
            <a:chExt cx="3503771" cy="110723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D87C43-822B-46BA-B813-9D918AD0F88B}"/>
                </a:ext>
              </a:extLst>
            </p:cNvPr>
            <p:cNvGrpSpPr/>
            <p:nvPr/>
          </p:nvGrpSpPr>
          <p:grpSpPr>
            <a:xfrm>
              <a:off x="8421667" y="4683354"/>
              <a:ext cx="1107238" cy="1107238"/>
              <a:chOff x="5653781" y="4683354"/>
              <a:chExt cx="1107238" cy="1107238"/>
            </a:xfrm>
          </p:grpSpPr>
          <p:grpSp>
            <p:nvGrpSpPr>
              <p:cNvPr id="32" name="Group">
                <a:extLst>
                  <a:ext uri="{FF2B5EF4-FFF2-40B4-BE49-F238E27FC236}">
                    <a16:creationId xmlns:a16="http://schemas.microsoft.com/office/drawing/2014/main" id="{B1B36A05-B740-4AB5-98D2-FA34B147F493}"/>
                  </a:ext>
                </a:extLst>
              </p:cNvPr>
              <p:cNvGrpSpPr/>
              <p:nvPr/>
            </p:nvGrpSpPr>
            <p:grpSpPr>
              <a:xfrm>
                <a:off x="5653781" y="4683354"/>
                <a:ext cx="1107238" cy="1107238"/>
                <a:chOff x="0" y="0"/>
                <a:chExt cx="3657647" cy="3657647"/>
              </a:xfrm>
            </p:grpSpPr>
            <p:graphicFrame>
              <p:nvGraphicFramePr>
                <p:cNvPr id="33" name="2D Pie Chart">
                  <a:extLst>
                    <a:ext uri="{FF2B5EF4-FFF2-40B4-BE49-F238E27FC236}">
                      <a16:creationId xmlns:a16="http://schemas.microsoft.com/office/drawing/2014/main" id="{1F711C9C-1331-4F40-ACA0-74726B21844F}"/>
                    </a:ext>
                  </a:extLst>
                </p:cNvPr>
                <p:cNvGraphicFramePr/>
                <p:nvPr/>
              </p:nvGraphicFramePr>
              <p:xfrm>
                <a:off x="0" y="0"/>
                <a:ext cx="3657648" cy="365764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  <p:sp>
              <p:nvSpPr>
                <p:cNvPr id="34" name="Circle">
                  <a:extLst>
                    <a:ext uri="{FF2B5EF4-FFF2-40B4-BE49-F238E27FC236}">
                      <a16:creationId xmlns:a16="http://schemas.microsoft.com/office/drawing/2014/main" id="{B695BBE8-917A-49ED-B49E-169EFC0A968D}"/>
                    </a:ext>
                  </a:extLst>
                </p:cNvPr>
                <p:cNvSpPr/>
                <p:nvPr/>
              </p:nvSpPr>
              <p:spPr>
                <a:xfrm>
                  <a:off x="480111" y="480111"/>
                  <a:ext cx="2697425" cy="2697425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endParaRPr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255A19E-59FA-47F7-BD9B-820EFCC4BB21}"/>
                  </a:ext>
                </a:extLst>
              </p:cNvPr>
              <p:cNvSpPr/>
              <p:nvPr/>
            </p:nvSpPr>
            <p:spPr>
              <a:xfrm>
                <a:off x="5946638" y="4966938"/>
                <a:ext cx="521524" cy="521524"/>
              </a:xfrm>
              <a:prstGeom prst="ellipse">
                <a:avLst/>
              </a:prstGeom>
              <a:solidFill>
                <a:srgbClr val="6366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24%">
                <a:extLst>
                  <a:ext uri="{FF2B5EF4-FFF2-40B4-BE49-F238E27FC236}">
                    <a16:creationId xmlns:a16="http://schemas.microsoft.com/office/drawing/2014/main" id="{CB38B39B-704D-4E91-8885-FB6C2399F62A}"/>
                  </a:ext>
                </a:extLst>
              </p:cNvPr>
              <p:cNvSpPr txBox="1"/>
              <p:nvPr/>
            </p:nvSpPr>
            <p:spPr>
              <a:xfrm>
                <a:off x="5942189" y="5098801"/>
                <a:ext cx="561178" cy="2667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 sz="40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24%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A1536FE-C1A7-43E4-BFC1-717F57F4C9CA}"/>
                </a:ext>
              </a:extLst>
            </p:cNvPr>
            <p:cNvGrpSpPr/>
            <p:nvPr/>
          </p:nvGrpSpPr>
          <p:grpSpPr>
            <a:xfrm>
              <a:off x="9730897" y="4843925"/>
              <a:ext cx="2194541" cy="786097"/>
              <a:chOff x="9668142" y="4895589"/>
              <a:chExt cx="2194541" cy="78609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5BF515-4545-4342-9AA3-BEE1EDBA0600}"/>
                  </a:ext>
                </a:extLst>
              </p:cNvPr>
              <p:cNvSpPr txBox="1"/>
              <p:nvPr/>
            </p:nvSpPr>
            <p:spPr>
              <a:xfrm>
                <a:off x="9668142" y="4895589"/>
                <a:ext cx="18434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1" indent="0" algn="l" defTabSz="4572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500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66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Calibri Bold 20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6366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pt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76618C6-092D-47A2-94D5-5D16603D9A96}"/>
                  </a:ext>
                </a:extLst>
              </p:cNvPr>
              <p:cNvSpPr/>
              <p:nvPr/>
            </p:nvSpPr>
            <p:spPr>
              <a:xfrm>
                <a:off x="9668142" y="5250799"/>
                <a:ext cx="2194541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Calibri Regular 14pt. Write your description here.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111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01A1BE7-A09E-4150-B56F-E3E2695DD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  <a:prstGeom prst="rect">
            <a:avLst/>
          </a:prstGeom>
        </p:spPr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60EEAA-6FF4-49AF-AD4A-06D7937D7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530" y="4889610"/>
            <a:ext cx="4060825" cy="1033077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Department Name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emailid@africanindustries.com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+234 9999999999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Calibri Regular 14 pt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A2C183-E463-4CB5-8A4D-381402837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Presenter’s Name, Calibri Bold 14 </a:t>
            </a:r>
            <a:r>
              <a:rPr lang="en-US" dirty="0" err="1"/>
              <a:t>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249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1956A3-DA8F-6713-DBF5-9AB1155DFA2A}"/>
              </a:ext>
            </a:extLst>
          </p:cNvPr>
          <p:cNvSpPr/>
          <p:nvPr/>
        </p:nvSpPr>
        <p:spPr>
          <a:xfrm>
            <a:off x="0" y="1007706"/>
            <a:ext cx="12192000" cy="5221995"/>
          </a:xfrm>
          <a:prstGeom prst="rect">
            <a:avLst/>
          </a:prstGeom>
          <a:solidFill>
            <a:srgbClr val="186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19F03-B47F-CEC1-5063-4EA17A9C48CD}"/>
              </a:ext>
            </a:extLst>
          </p:cNvPr>
          <p:cNvCxnSpPr>
            <a:cxnSpLocks/>
          </p:cNvCxnSpPr>
          <p:nvPr/>
        </p:nvCxnSpPr>
        <p:spPr>
          <a:xfrm flipH="1">
            <a:off x="418825" y="4330874"/>
            <a:ext cx="5631562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bg1">
                    <a:alpha val="0"/>
                  </a:schemeClr>
                </a:gs>
                <a:gs pos="98315">
                  <a:schemeClr val="bg1"/>
                </a:gs>
                <a:gs pos="54000">
                  <a:schemeClr val="bg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E82114-13E5-44E1-BC18-3B04D3CAC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12" y="2442427"/>
            <a:ext cx="10894188" cy="757130"/>
          </a:xfrm>
        </p:spPr>
        <p:txBody>
          <a:bodyPr/>
          <a:lstStyle/>
          <a:p>
            <a:r>
              <a:rPr lang="en-IN" dirty="0"/>
              <a:t>PRESENTATION TITLE, CALIBRI BOLD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50073-F367-4CE7-BFF0-08723555E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41" y="3563056"/>
            <a:ext cx="9144000" cy="480131"/>
          </a:xfrm>
        </p:spPr>
        <p:txBody>
          <a:bodyPr/>
          <a:lstStyle/>
          <a:p>
            <a:r>
              <a:rPr lang="en-IN" dirty="0"/>
              <a:t>Subtitle, Calibri Bold 28PT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7839B-5331-4419-A73E-2D99E871A8A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7046" y="4729360"/>
            <a:ext cx="7016754" cy="369332"/>
          </a:xfrm>
        </p:spPr>
        <p:txBody>
          <a:bodyPr/>
          <a:lstStyle/>
          <a:p>
            <a:r>
              <a:rPr lang="en-US" dirty="0"/>
              <a:t>Presenter/Department Name, Calibri Bold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9B4DF-4B75-449D-80A3-DEEB577D94A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27046" y="5108217"/>
            <a:ext cx="4854579" cy="313932"/>
          </a:xfrm>
        </p:spPr>
        <p:txBody>
          <a:bodyPr/>
          <a:lstStyle/>
          <a:p>
            <a:r>
              <a:rPr lang="en-IN" dirty="0"/>
              <a:t>MM-YYYY, Calibri Regular 18PT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6A377-262E-E811-3311-F4077A84BB2A}"/>
              </a:ext>
            </a:extLst>
          </p:cNvPr>
          <p:cNvGrpSpPr/>
          <p:nvPr/>
        </p:nvGrpSpPr>
        <p:grpSpPr>
          <a:xfrm>
            <a:off x="341310" y="4263058"/>
            <a:ext cx="155028" cy="122306"/>
            <a:chOff x="11699706" y="6453949"/>
            <a:chExt cx="155028" cy="12230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E8FE2C-C645-6DD0-5DE8-D7EC67D2CA16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91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8CBFA93-C222-42EA-6D61-8992CA4F18EF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22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9B780A-35AC-E38E-574A-F4841E98C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b="15983"/>
          <a:stretch/>
        </p:blipFill>
        <p:spPr>
          <a:xfrm>
            <a:off x="593" y="866250"/>
            <a:ext cx="12190815" cy="5586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3C798-E43D-423A-A7B4-7BE46F0AE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12" y="2442427"/>
            <a:ext cx="10894188" cy="757130"/>
          </a:xfrm>
        </p:spPr>
        <p:txBody>
          <a:bodyPr/>
          <a:lstStyle/>
          <a:p>
            <a:r>
              <a:rPr lang="en-IN" dirty="0">
                <a:solidFill>
                  <a:srgbClr val="1867A1"/>
                </a:solidFill>
              </a:rPr>
              <a:t>PRESENTATION TITLE, CALIBRI BOLD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097A1-7F79-46BE-99BB-BEBF4D3E0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41" y="3563056"/>
            <a:ext cx="9144000" cy="480131"/>
          </a:xfrm>
        </p:spPr>
        <p:txBody>
          <a:bodyPr/>
          <a:lstStyle/>
          <a:p>
            <a:r>
              <a:rPr lang="en-US" dirty="0">
                <a:solidFill>
                  <a:srgbClr val="1867A1"/>
                </a:solidFill>
              </a:rPr>
              <a:t>Subtitle, Calibri Bold 28PT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512B4-E6E2-4643-A32A-B68FDE5F0B1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7046" y="4729360"/>
            <a:ext cx="7016754" cy="3693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Presenter/Department Name, Calibri Bold 20PT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7FA45-D909-4AD5-9B7F-16BE878E9D9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MM-YYYY, Calibri Regular 18PT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4EEF83-115A-2628-3EBF-4BB4644CCEAF}"/>
              </a:ext>
            </a:extLst>
          </p:cNvPr>
          <p:cNvCxnSpPr>
            <a:cxnSpLocks/>
          </p:cNvCxnSpPr>
          <p:nvPr/>
        </p:nvCxnSpPr>
        <p:spPr>
          <a:xfrm flipH="1">
            <a:off x="418825" y="4330874"/>
            <a:ext cx="5631562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1867A1">
                    <a:alpha val="0"/>
                  </a:srgbClr>
                </a:gs>
                <a:gs pos="98315">
                  <a:srgbClr val="1867A1"/>
                </a:gs>
                <a:gs pos="54000">
                  <a:srgbClr val="1867A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B70BD4B-B310-67A1-EFBA-1BAAC22D66ED}"/>
              </a:ext>
            </a:extLst>
          </p:cNvPr>
          <p:cNvGrpSpPr/>
          <p:nvPr/>
        </p:nvGrpSpPr>
        <p:grpSpPr>
          <a:xfrm>
            <a:off x="341310" y="4263058"/>
            <a:ext cx="155028" cy="122306"/>
            <a:chOff x="11699706" y="6453949"/>
            <a:chExt cx="155028" cy="12230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00F0EBF-7CFB-752C-02BC-6832F092ADEE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91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5593CCD-2721-7E2B-0C01-5F04AE0795B0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65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9B780A-35AC-E38E-574A-F4841E98C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b="15983"/>
          <a:stretch/>
        </p:blipFill>
        <p:spPr>
          <a:xfrm>
            <a:off x="593" y="835770"/>
            <a:ext cx="12190815" cy="5586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3C798-E43D-423A-A7B4-7BE46F0AE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12" y="2442427"/>
            <a:ext cx="10894188" cy="757130"/>
          </a:xfrm>
        </p:spPr>
        <p:txBody>
          <a:bodyPr/>
          <a:lstStyle/>
          <a:p>
            <a:r>
              <a:rPr lang="en-IN" dirty="0">
                <a:solidFill>
                  <a:srgbClr val="E81014"/>
                </a:solidFill>
              </a:rPr>
              <a:t>PRESENTATION TITLE, CALIBRI BOLD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097A1-7F79-46BE-99BB-BEBF4D3E0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41" y="3563056"/>
            <a:ext cx="9144000" cy="480131"/>
          </a:xfrm>
        </p:spPr>
        <p:txBody>
          <a:bodyPr/>
          <a:lstStyle/>
          <a:p>
            <a:r>
              <a:rPr lang="en-US" dirty="0">
                <a:solidFill>
                  <a:srgbClr val="E81014"/>
                </a:solidFill>
              </a:rPr>
              <a:t>Subtitle, Calibri Bold 28PT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512B4-E6E2-4643-A32A-B68FDE5F0B1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7046" y="4729360"/>
            <a:ext cx="7016754" cy="3693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Presenter/Department Name, Calibri Bold 20PT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7FA45-D909-4AD5-9B7F-16BE878E9D9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MM-YYYY, Calibri Regular 18PT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4EEF83-115A-2628-3EBF-4BB4644CCEAF}"/>
              </a:ext>
            </a:extLst>
          </p:cNvPr>
          <p:cNvCxnSpPr>
            <a:cxnSpLocks/>
          </p:cNvCxnSpPr>
          <p:nvPr/>
        </p:nvCxnSpPr>
        <p:spPr>
          <a:xfrm flipH="1">
            <a:off x="418825" y="4330874"/>
            <a:ext cx="5631562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1867A1">
                    <a:alpha val="0"/>
                  </a:srgbClr>
                </a:gs>
                <a:gs pos="98315">
                  <a:srgbClr val="1867A1"/>
                </a:gs>
                <a:gs pos="54000">
                  <a:srgbClr val="1867A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0776D4C-5C7D-57A5-4BE7-8F4C56CBEB4B}"/>
              </a:ext>
            </a:extLst>
          </p:cNvPr>
          <p:cNvGrpSpPr/>
          <p:nvPr/>
        </p:nvGrpSpPr>
        <p:grpSpPr>
          <a:xfrm>
            <a:off x="341310" y="4263058"/>
            <a:ext cx="155028" cy="122306"/>
            <a:chOff x="11699706" y="6453949"/>
            <a:chExt cx="155028" cy="12230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5318C43-FDFE-1401-FCDD-69486C6D22DF}"/>
                </a:ext>
              </a:extLst>
            </p:cNvPr>
            <p:cNvSpPr/>
            <p:nvPr/>
          </p:nvSpPr>
          <p:spPr>
            <a:xfrm rot="2700000" flipH="1">
              <a:off x="11699706" y="6453950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91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E0D62E9-B09C-C70C-014F-C26C5E800480}"/>
                </a:ext>
              </a:extLst>
            </p:cNvPr>
            <p:cNvSpPr/>
            <p:nvPr/>
          </p:nvSpPr>
          <p:spPr>
            <a:xfrm rot="2700000" flipH="1">
              <a:off x="11732429" y="6453949"/>
              <a:ext cx="122305" cy="122305"/>
            </a:xfrm>
            <a:prstGeom prst="roundRect">
              <a:avLst>
                <a:gd name="adj" fmla="val 22174"/>
              </a:avLst>
            </a:prstGeom>
            <a:solidFill>
              <a:srgbClr val="186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75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922F-D4EA-403B-94B0-F234E85C2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193" y="12242"/>
            <a:ext cx="10393807" cy="551388"/>
          </a:xfrm>
        </p:spPr>
        <p:txBody>
          <a:bodyPr/>
          <a:lstStyle/>
          <a:p>
            <a:r>
              <a:rPr lang="en-US" dirty="0"/>
              <a:t>Table of Content, Calibri Bold 28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AA042-D5EF-4AAB-AA6A-5A5A3948AAE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53293" y="1776892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CFD7F-B29C-4513-A058-2D4D009503C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153293" y="2223667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66C20-C138-4A27-B71A-93C4165771A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53293" y="2670442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4C2639-F255-46E9-8485-2C1F75BC6C3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53293" y="3117217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43232-727F-492A-B5E4-F72578DB5F6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53293" y="3563992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A4E186-8A6D-4269-AD6A-8B65664AB76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153293" y="4010767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A6016A-193C-4AF6-B54F-4E551CE648C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153293" y="4457542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501BF-4EF0-4730-AE2E-DF0262A4B1B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153293" y="4904317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72102C-BF23-44A6-A5F7-2D0B5D3CA15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153293" y="5351092"/>
            <a:ext cx="5991578" cy="313932"/>
          </a:xfrm>
        </p:spPr>
        <p:txBody>
          <a:bodyPr/>
          <a:lstStyle/>
          <a:p>
            <a:r>
              <a:rPr lang="en-US" dirty="0"/>
              <a:t>Section Title, Calibri Bold 16 </a:t>
            </a:r>
            <a:r>
              <a:rPr lang="en-US" dirty="0" err="1"/>
              <a:t>pt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AFB9CD-3FAB-4F3B-8988-D8520D07258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1180618" y="1776892"/>
            <a:ext cx="483693" cy="313932"/>
          </a:xfrm>
        </p:spPr>
        <p:txBody>
          <a:bodyPr/>
          <a:lstStyle/>
          <a:p>
            <a:r>
              <a:rPr lang="en-US" dirty="0"/>
              <a:t>01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339997-4C9A-4EBE-AF83-3A18385D604A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1180618" y="2223667"/>
            <a:ext cx="483693" cy="313932"/>
          </a:xfrm>
        </p:spPr>
        <p:txBody>
          <a:bodyPr/>
          <a:lstStyle/>
          <a:p>
            <a:r>
              <a:rPr lang="en-US" dirty="0"/>
              <a:t>02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441A32-8A93-495B-AEFC-BDF10B1F3307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1180618" y="2670442"/>
            <a:ext cx="483693" cy="313932"/>
          </a:xfrm>
        </p:spPr>
        <p:txBody>
          <a:bodyPr/>
          <a:lstStyle/>
          <a:p>
            <a:r>
              <a:rPr lang="en-US" dirty="0"/>
              <a:t>03</a:t>
            </a:r>
            <a:endParaRPr lang="en-IN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B3FE4A0-564A-4D33-825B-BE9AC92D43E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1180618" y="3117217"/>
            <a:ext cx="483693" cy="313932"/>
          </a:xfrm>
        </p:spPr>
        <p:txBody>
          <a:bodyPr/>
          <a:lstStyle/>
          <a:p>
            <a:r>
              <a:rPr lang="en-US" dirty="0"/>
              <a:t>04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A4F02-453E-4B13-9C7C-20F7640D793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11180618" y="3563992"/>
            <a:ext cx="483693" cy="313932"/>
          </a:xfrm>
        </p:spPr>
        <p:txBody>
          <a:bodyPr/>
          <a:lstStyle/>
          <a:p>
            <a:r>
              <a:rPr lang="en-US" dirty="0"/>
              <a:t>05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2CCC7F7-E669-4578-AD93-FBF2783DE07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1180618" y="4010767"/>
            <a:ext cx="483693" cy="313932"/>
          </a:xfrm>
        </p:spPr>
        <p:txBody>
          <a:bodyPr/>
          <a:lstStyle/>
          <a:p>
            <a:r>
              <a:rPr lang="en-US" dirty="0"/>
              <a:t>06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9D7D61A-E5EF-4A3C-A1A7-3DE595ABADF6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11180618" y="4457542"/>
            <a:ext cx="483693" cy="313932"/>
          </a:xfrm>
        </p:spPr>
        <p:txBody>
          <a:bodyPr/>
          <a:lstStyle/>
          <a:p>
            <a:r>
              <a:rPr lang="en-US" dirty="0"/>
              <a:t>07</a:t>
            </a:r>
            <a:endParaRPr lang="en-IN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709B8C0-C4D7-4B64-8232-A3C416AEF17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1180618" y="4904317"/>
            <a:ext cx="483693" cy="313932"/>
          </a:xfrm>
        </p:spPr>
        <p:txBody>
          <a:bodyPr/>
          <a:lstStyle/>
          <a:p>
            <a:r>
              <a:rPr lang="en-US" dirty="0"/>
              <a:t>08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1890EC-62BA-44BE-9FD3-AE517C5C21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11180618" y="5351092"/>
            <a:ext cx="483693" cy="313932"/>
          </a:xfrm>
        </p:spPr>
        <p:txBody>
          <a:bodyPr/>
          <a:lstStyle/>
          <a:p>
            <a:r>
              <a:rPr lang="en-US" dirty="0"/>
              <a:t>09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209BFBD-1F8B-457F-BB25-1E5C98F1F7B7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548585" y="1776892"/>
            <a:ext cx="483693" cy="313932"/>
          </a:xfrm>
        </p:spPr>
        <p:txBody>
          <a:bodyPr/>
          <a:lstStyle/>
          <a:p>
            <a:r>
              <a:rPr lang="en-US" dirty="0"/>
              <a:t>1.</a:t>
            </a:r>
            <a:endParaRPr lang="en-IN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5D0EF7-4176-44E1-8C6A-6084CC43F7C6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548585" y="2223667"/>
            <a:ext cx="483693" cy="313932"/>
          </a:xfrm>
        </p:spPr>
        <p:txBody>
          <a:bodyPr/>
          <a:lstStyle/>
          <a:p>
            <a:r>
              <a:rPr lang="en-US" dirty="0"/>
              <a:t>2.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2D12FA3-4008-480E-A20D-1610592B3AF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548585" y="2670442"/>
            <a:ext cx="483693" cy="313932"/>
          </a:xfrm>
        </p:spPr>
        <p:txBody>
          <a:bodyPr/>
          <a:lstStyle/>
          <a:p>
            <a:r>
              <a:rPr lang="en-US" dirty="0"/>
              <a:t>3.</a:t>
            </a:r>
            <a:endParaRPr lang="en-IN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9FB116-34CB-4623-84F8-7F6EC9679172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548585" y="3117217"/>
            <a:ext cx="483693" cy="313932"/>
          </a:xfrm>
        </p:spPr>
        <p:txBody>
          <a:bodyPr/>
          <a:lstStyle/>
          <a:p>
            <a:r>
              <a:rPr lang="en-US" dirty="0"/>
              <a:t>4.</a:t>
            </a:r>
            <a:endParaRPr lang="en-I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86B25E3-F946-4BB3-BCF0-5A1FE9B052E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48585" y="3563992"/>
            <a:ext cx="483693" cy="313932"/>
          </a:xfrm>
        </p:spPr>
        <p:txBody>
          <a:bodyPr/>
          <a:lstStyle/>
          <a:p>
            <a:r>
              <a:rPr lang="en-US" dirty="0"/>
              <a:t>5.</a:t>
            </a:r>
            <a:endParaRPr lang="en-IN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E0DBED4-FCFE-4FD8-90E4-4D0FDD147E35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8585" y="4010767"/>
            <a:ext cx="483693" cy="313932"/>
          </a:xfrm>
        </p:spPr>
        <p:txBody>
          <a:bodyPr/>
          <a:lstStyle/>
          <a:p>
            <a:r>
              <a:rPr lang="en-US" dirty="0"/>
              <a:t>6.</a:t>
            </a:r>
            <a:endParaRPr lang="en-IN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3E1E5A3-AD3D-4456-A399-A472CEF75E17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548585" y="4457542"/>
            <a:ext cx="483693" cy="313932"/>
          </a:xfrm>
        </p:spPr>
        <p:txBody>
          <a:bodyPr/>
          <a:lstStyle/>
          <a:p>
            <a:r>
              <a:rPr lang="en-US" dirty="0"/>
              <a:t>7.</a:t>
            </a:r>
            <a:endParaRPr lang="en-IN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33A0AB0-0FDB-41FD-9CA6-D192DA66C133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548585" y="4904317"/>
            <a:ext cx="483693" cy="313932"/>
          </a:xfrm>
        </p:spPr>
        <p:txBody>
          <a:bodyPr/>
          <a:lstStyle/>
          <a:p>
            <a:r>
              <a:rPr lang="en-US" dirty="0"/>
              <a:t>8.</a:t>
            </a:r>
            <a:endParaRPr lang="en-IN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31489BE-81A2-4648-8DE3-5FC7FD368328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548585" y="5351092"/>
            <a:ext cx="483693" cy="313932"/>
          </a:xfrm>
        </p:spPr>
        <p:txBody>
          <a:bodyPr/>
          <a:lstStyle/>
          <a:p>
            <a:r>
              <a:rPr lang="en-US" dirty="0"/>
              <a:t>9.</a:t>
            </a:r>
            <a:endParaRPr lang="en-IN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E6B81FA-591C-40D0-8507-38177EEE1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28486"/>
            <a:ext cx="424940" cy="177223"/>
          </a:xfrm>
        </p:spPr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7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1025D-A178-4142-8D95-A8C0FD3FC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13" y="6558303"/>
            <a:ext cx="424940" cy="177223"/>
          </a:xfrm>
          <a:prstGeom prst="rect">
            <a:avLst/>
          </a:prstGeom>
        </p:spPr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C74D6FE-606C-9878-2C65-88FE9ECA88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7" b="1963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CB74BB-25B4-4DFB-84D6-5511CE986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06" y="5225254"/>
            <a:ext cx="10894188" cy="698012"/>
          </a:xfrm>
        </p:spPr>
        <p:txBody>
          <a:bodyPr/>
          <a:lstStyle/>
          <a:p>
            <a:r>
              <a:rPr lang="en-US" dirty="0">
                <a:solidFill>
                  <a:srgbClr val="E81014"/>
                </a:solidFill>
              </a:rPr>
              <a:t>Section Divider Heading, Calibri Bold 48PT </a:t>
            </a:r>
            <a:endParaRPr lang="en-IN" dirty="0">
              <a:solidFill>
                <a:srgbClr val="E81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6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D3C913-12EF-BC3E-DF43-B23BE1DCD7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291C9-9CF1-F7C6-42FA-5B30E1C16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06" y="5197279"/>
            <a:ext cx="10894188" cy="757130"/>
          </a:xfrm>
        </p:spPr>
        <p:txBody>
          <a:bodyPr/>
          <a:lstStyle/>
          <a:p>
            <a:r>
              <a:rPr lang="en-US" dirty="0">
                <a:solidFill>
                  <a:srgbClr val="E81014"/>
                </a:solidFill>
              </a:rPr>
              <a:t>Section Divider Heading, Calibri Bold 48PT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D3B0B-5B92-5462-8021-423F5536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5" name="Picture 4" descr="A large building with a roof&#10;&#10;Description automatically generated">
            <a:extLst>
              <a:ext uri="{FF2B5EF4-FFF2-40B4-BE49-F238E27FC236}">
                <a16:creationId xmlns:a16="http://schemas.microsoft.com/office/drawing/2014/main" id="{DE6515F0-B3FB-0F24-126B-AAD230C60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 b="37662"/>
          <a:stretch/>
        </p:blipFill>
        <p:spPr>
          <a:xfrm>
            <a:off x="20" y="958201"/>
            <a:ext cx="12191980" cy="4113181"/>
          </a:xfrm>
          <a:prstGeom prst="parallelogram">
            <a:avLst>
              <a:gd name="adj" fmla="val 25206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47938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452935-14FB-9956-A421-BF3D81AAF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875" y="1350606"/>
            <a:ext cx="11079607" cy="4636537"/>
          </a:xfrm>
        </p:spPr>
        <p:txBody>
          <a:bodyPr/>
          <a:lstStyle/>
          <a:p>
            <a:r>
              <a:rPr lang="en-US" dirty="0">
                <a:solidFill>
                  <a:srgbClr val="1867A1"/>
                </a:solidFill>
              </a:rPr>
              <a:t>Use this layout when creating a slide with heavy content. Font: Calibri Regular 16 pt.</a:t>
            </a:r>
          </a:p>
          <a:p>
            <a:endParaRPr lang="en-US" dirty="0">
              <a:solidFill>
                <a:srgbClr val="1867A1"/>
              </a:solidFill>
            </a:endParaRP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libero. </a:t>
            </a:r>
          </a:p>
          <a:p>
            <a:endParaRPr lang="en-US" dirty="0"/>
          </a:p>
          <a:p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6BC8-01D3-A33D-90DA-32CBDBCE7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 Calibri Bold 18 pt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1F8A0-B36E-ED0B-C668-277BA237B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903E09E-B470-4658-B985-F02EE7D2A0FC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9CED18-1826-9731-1688-C236EDD8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Normal Text with Heading, Calibri Bold 28 pt</a:t>
            </a:r>
          </a:p>
        </p:txBody>
      </p:sp>
    </p:spTree>
    <p:extLst>
      <p:ext uri="{BB962C8B-B14F-4D97-AF65-F5344CB8AC3E}">
        <p14:creationId xmlns:p14="http://schemas.microsoft.com/office/powerpoint/2010/main" val="84855741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Layout">
  <a:themeElements>
    <a:clrScheme name="An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EF"/>
      </a:accent1>
      <a:accent2>
        <a:srgbClr val="002E6D"/>
      </a:accent2>
      <a:accent3>
        <a:srgbClr val="63666A"/>
      </a:accent3>
      <a:accent4>
        <a:srgbClr val="D1F0FC"/>
      </a:accent4>
      <a:accent5>
        <a:srgbClr val="B9C6D7"/>
      </a:accent5>
      <a:accent6>
        <a:srgbClr val="D4D5D6"/>
      </a:accent6>
      <a:hlink>
        <a:srgbClr val="0563C1"/>
      </a:hlink>
      <a:folHlink>
        <a:srgbClr val="954F72"/>
      </a:folHlink>
    </a:clrScheme>
    <a:fontScheme name="Anan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ND PPT Template" id="{9C5C9ECA-68B0-4638-9A16-FCBDB1085A21}" vid="{5D16E769-481C-4081-9197-3B99B44BD2EA}"/>
    </a:ext>
  </a:extLst>
</a:theme>
</file>

<file path=ppt/theme/theme2.xml><?xml version="1.0" encoding="utf-8"?>
<a:theme xmlns:a="http://schemas.openxmlformats.org/drawingml/2006/main" name="Table of Content">
  <a:themeElements>
    <a:clrScheme name="An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EF"/>
      </a:accent1>
      <a:accent2>
        <a:srgbClr val="002E6D"/>
      </a:accent2>
      <a:accent3>
        <a:srgbClr val="63666A"/>
      </a:accent3>
      <a:accent4>
        <a:srgbClr val="D1F0FC"/>
      </a:accent4>
      <a:accent5>
        <a:srgbClr val="B9C6D7"/>
      </a:accent5>
      <a:accent6>
        <a:srgbClr val="D4D5D6"/>
      </a:accent6>
      <a:hlink>
        <a:srgbClr val="0563C1"/>
      </a:hlink>
      <a:folHlink>
        <a:srgbClr val="954F72"/>
      </a:folHlink>
    </a:clrScheme>
    <a:fontScheme name="Custom 1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ND PPT Template" id="{9C5C9ECA-68B0-4638-9A16-FCBDB1085A21}" vid="{11976498-233D-4673-BD04-52B22E016431}"/>
    </a:ext>
  </a:extLst>
</a:theme>
</file>

<file path=ppt/theme/theme3.xml><?xml version="1.0" encoding="utf-8"?>
<a:theme xmlns:a="http://schemas.openxmlformats.org/drawingml/2006/main" name="Content Layout">
  <a:themeElements>
    <a:clrScheme name="An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EF"/>
      </a:accent1>
      <a:accent2>
        <a:srgbClr val="002E6D"/>
      </a:accent2>
      <a:accent3>
        <a:srgbClr val="63666A"/>
      </a:accent3>
      <a:accent4>
        <a:srgbClr val="D1F0FC"/>
      </a:accent4>
      <a:accent5>
        <a:srgbClr val="B9C6D7"/>
      </a:accent5>
      <a:accent6>
        <a:srgbClr val="D4D5D6"/>
      </a:accent6>
      <a:hlink>
        <a:srgbClr val="0563C1"/>
      </a:hlink>
      <a:folHlink>
        <a:srgbClr val="954F72"/>
      </a:folHlink>
    </a:clrScheme>
    <a:fontScheme name="Anan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ND PPT Template" id="{9C5C9ECA-68B0-4638-9A16-FCBDB1085A21}" vid="{41380FAE-0C92-42E6-B5A6-3B71441AE1A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and">
    <a:dk1>
      <a:srgbClr val="000000"/>
    </a:dk1>
    <a:lt1>
      <a:srgbClr val="FFFFFF"/>
    </a:lt1>
    <a:dk2>
      <a:srgbClr val="44546A"/>
    </a:dk2>
    <a:lt2>
      <a:srgbClr val="E7E6E6"/>
    </a:lt2>
    <a:accent1>
      <a:srgbClr val="184075"/>
    </a:accent1>
    <a:accent2>
      <a:srgbClr val="485F86"/>
    </a:accent2>
    <a:accent3>
      <a:srgbClr val="00ADEE"/>
    </a:accent3>
    <a:accent4>
      <a:srgbClr val="12ABE3"/>
    </a:accent4>
    <a:accent5>
      <a:srgbClr val="A6A7A9"/>
    </a:accent5>
    <a:accent6>
      <a:srgbClr val="B8B8BB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nand">
    <a:dk1>
      <a:srgbClr val="000000"/>
    </a:dk1>
    <a:lt1>
      <a:srgbClr val="FFFFFF"/>
    </a:lt1>
    <a:dk2>
      <a:srgbClr val="44546A"/>
    </a:dk2>
    <a:lt2>
      <a:srgbClr val="E7E6E6"/>
    </a:lt2>
    <a:accent1>
      <a:srgbClr val="184075"/>
    </a:accent1>
    <a:accent2>
      <a:srgbClr val="485F86"/>
    </a:accent2>
    <a:accent3>
      <a:srgbClr val="00ADEE"/>
    </a:accent3>
    <a:accent4>
      <a:srgbClr val="12ABE3"/>
    </a:accent4>
    <a:accent5>
      <a:srgbClr val="A6A7A9"/>
    </a:accent5>
    <a:accent6>
      <a:srgbClr val="B8B8BB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nand">
    <a:dk1>
      <a:srgbClr val="000000"/>
    </a:dk1>
    <a:lt1>
      <a:srgbClr val="FFFFFF"/>
    </a:lt1>
    <a:dk2>
      <a:srgbClr val="44546A"/>
    </a:dk2>
    <a:lt2>
      <a:srgbClr val="E7E6E6"/>
    </a:lt2>
    <a:accent1>
      <a:srgbClr val="184075"/>
    </a:accent1>
    <a:accent2>
      <a:srgbClr val="485F86"/>
    </a:accent2>
    <a:accent3>
      <a:srgbClr val="00ADEE"/>
    </a:accent3>
    <a:accent4>
      <a:srgbClr val="12ABE3"/>
    </a:accent4>
    <a:accent5>
      <a:srgbClr val="A6A7A9"/>
    </a:accent5>
    <a:accent6>
      <a:srgbClr val="B8B8BB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nand">
    <a:dk1>
      <a:srgbClr val="000000"/>
    </a:dk1>
    <a:lt1>
      <a:srgbClr val="FFFFFF"/>
    </a:lt1>
    <a:dk2>
      <a:srgbClr val="44546A"/>
    </a:dk2>
    <a:lt2>
      <a:srgbClr val="E7E6E6"/>
    </a:lt2>
    <a:accent1>
      <a:srgbClr val="184075"/>
    </a:accent1>
    <a:accent2>
      <a:srgbClr val="485F86"/>
    </a:accent2>
    <a:accent3>
      <a:srgbClr val="00ADEE"/>
    </a:accent3>
    <a:accent4>
      <a:srgbClr val="12ABE3"/>
    </a:accent4>
    <a:accent5>
      <a:srgbClr val="A6A7A9"/>
    </a:accent5>
    <a:accent6>
      <a:srgbClr val="B8B8BB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nand">
    <a:dk1>
      <a:srgbClr val="000000"/>
    </a:dk1>
    <a:lt1>
      <a:srgbClr val="FFFFFF"/>
    </a:lt1>
    <a:dk2>
      <a:srgbClr val="44546A"/>
    </a:dk2>
    <a:lt2>
      <a:srgbClr val="E7E6E6"/>
    </a:lt2>
    <a:accent1>
      <a:srgbClr val="184075"/>
    </a:accent1>
    <a:accent2>
      <a:srgbClr val="485F86"/>
    </a:accent2>
    <a:accent3>
      <a:srgbClr val="00ADEE"/>
    </a:accent3>
    <a:accent4>
      <a:srgbClr val="12ABE3"/>
    </a:accent4>
    <a:accent5>
      <a:srgbClr val="A6A7A9"/>
    </a:accent5>
    <a:accent6>
      <a:srgbClr val="B8B8BB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crum">
    <a:dk1>
      <a:srgbClr val="000000"/>
    </a:dk1>
    <a:lt1>
      <a:srgbClr val="FFFFFF"/>
    </a:lt1>
    <a:dk2>
      <a:srgbClr val="727B86"/>
    </a:dk2>
    <a:lt2>
      <a:srgbClr val="E8E7EC"/>
    </a:lt2>
    <a:accent1>
      <a:srgbClr val="173A79"/>
    </a:accent1>
    <a:accent2>
      <a:srgbClr val="60C8C7"/>
    </a:accent2>
    <a:accent3>
      <a:srgbClr val="DDDCE1"/>
    </a:accent3>
    <a:accent4>
      <a:srgbClr val="CDD1D8"/>
    </a:accent4>
    <a:accent5>
      <a:srgbClr val="173B77"/>
    </a:accent5>
    <a:accent6>
      <a:srgbClr val="60C8C6"/>
    </a:accent6>
    <a:hlink>
      <a:srgbClr val="173B77"/>
    </a:hlink>
    <a:folHlink>
      <a:srgbClr val="153A78"/>
    </a:folHlink>
  </a:clrScheme>
  <a:fontScheme name="White">
    <a:majorFont>
      <a:latin typeface="Helvetica Neue Medium"/>
      <a:ea typeface="Helvetica Neue Medium"/>
      <a:cs typeface="Helvetica Neue Medium"/>
    </a:majorFont>
    <a:minorFont>
      <a:latin typeface="Helvetica Neue Medium"/>
      <a:ea typeface="Helvetica Neue Medium"/>
      <a:cs typeface="Helvetica Neue Medium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crum">
    <a:dk1>
      <a:srgbClr val="000000"/>
    </a:dk1>
    <a:lt1>
      <a:srgbClr val="FFFFFF"/>
    </a:lt1>
    <a:dk2>
      <a:srgbClr val="727B86"/>
    </a:dk2>
    <a:lt2>
      <a:srgbClr val="E8E7EC"/>
    </a:lt2>
    <a:accent1>
      <a:srgbClr val="173A79"/>
    </a:accent1>
    <a:accent2>
      <a:srgbClr val="60C8C7"/>
    </a:accent2>
    <a:accent3>
      <a:srgbClr val="DDDCE1"/>
    </a:accent3>
    <a:accent4>
      <a:srgbClr val="CDD1D8"/>
    </a:accent4>
    <a:accent5>
      <a:srgbClr val="173B77"/>
    </a:accent5>
    <a:accent6>
      <a:srgbClr val="60C8C6"/>
    </a:accent6>
    <a:hlink>
      <a:srgbClr val="173B77"/>
    </a:hlink>
    <a:folHlink>
      <a:srgbClr val="153A78"/>
    </a:folHlink>
  </a:clrScheme>
  <a:fontScheme name="White">
    <a:majorFont>
      <a:latin typeface="Helvetica Neue Medium"/>
      <a:ea typeface="Helvetica Neue Medium"/>
      <a:cs typeface="Helvetica Neue Medium"/>
    </a:majorFont>
    <a:minorFont>
      <a:latin typeface="Helvetica Neue Medium"/>
      <a:ea typeface="Helvetica Neue Medium"/>
      <a:cs typeface="Helvetica Neue Medium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Title Layout</Template>
  <TotalTime>11742</TotalTime>
  <Words>2890</Words>
  <Application>Microsoft Office PowerPoint</Application>
  <PresentationFormat>Widescreen</PresentationFormat>
  <Paragraphs>342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Helvetica Neue Medium</vt:lpstr>
      <vt:lpstr>Title Layout</vt:lpstr>
      <vt:lpstr>Table of Content</vt:lpstr>
      <vt:lpstr>Content Layout</vt:lpstr>
      <vt:lpstr>PRESENTATION TITLE, CALIBRI BOLD 48 PT</vt:lpstr>
      <vt:lpstr>PRESENTATION TITLE, CALIBRI BOLD 48PT</vt:lpstr>
      <vt:lpstr>PRESENTATION TITLE, CALIBRI BOLD 48PT</vt:lpstr>
      <vt:lpstr>PRESENTATION TITLE, CALIBRI BOLD 48PT</vt:lpstr>
      <vt:lpstr>PRESENTATION TITLE, CALIBRI BOLD 48PT</vt:lpstr>
      <vt:lpstr>Table of Content, Calibri Bold 28 pt</vt:lpstr>
      <vt:lpstr>Section Divider Heading, Calibri Bold 48PT </vt:lpstr>
      <vt:lpstr>Section Divider Heading, Calibri Bold 48PT </vt:lpstr>
      <vt:lpstr>Title, Normal Text with Heading, Calibri Bold 28 pt</vt:lpstr>
      <vt:lpstr>Title, Comparison Layout, Calibri Bold 28 pt</vt:lpstr>
      <vt:lpstr>PowerPoint Presentation</vt:lpstr>
      <vt:lpstr>Title, 3 Box Layout, Calibri Bold 28 pt</vt:lpstr>
      <vt:lpstr>Title, 4 Box Layout, Calibri Bold 28 pt</vt:lpstr>
      <vt:lpstr>Title, Team/4 Box Layout With Picture, Calibri Bold 28 pt</vt:lpstr>
      <vt:lpstr>Title, 5 Box Layout, Calibri Bold 28 pt</vt:lpstr>
      <vt:lpstr>Title, Team/6 Box Layout With Picture, Calibri Bold 28 pt</vt:lpstr>
      <vt:lpstr>Title, 3 Box Layout With Picture, Calibri Bold 28 pt</vt:lpstr>
      <vt:lpstr>Title, Product Image Layout, Calibri Bold 28 pt</vt:lpstr>
      <vt:lpstr>Title, 3 Box Layout With text, Calibri Bold 28 pt</vt:lpstr>
      <vt:lpstr>Title, Table Layout, Calibri Bold 28 pt</vt:lpstr>
      <vt:lpstr>Title, Process Slide Layout, Calibri Bold 28 pt</vt:lpstr>
      <vt:lpstr>Title, Chart Layout, Calibri Bold 28 pt</vt:lpstr>
      <vt:lpstr>Title, Calibri Bold 28 pt</vt:lpstr>
      <vt:lpstr>Title, Calibri Bold 28 pt</vt:lpstr>
      <vt:lpstr>Title, Calibri Bold 28 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CALIBRI BOLD 48 PT</dc:title>
  <dc:creator>Aayush Jain</dc:creator>
  <cp:lastModifiedBy>MS Office 32</cp:lastModifiedBy>
  <cp:revision>254</cp:revision>
  <dcterms:created xsi:type="dcterms:W3CDTF">2021-06-03T05:40:13Z</dcterms:created>
  <dcterms:modified xsi:type="dcterms:W3CDTF">2023-08-03T15:25:16Z</dcterms:modified>
</cp:coreProperties>
</file>